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sldIdLst>
    <p:sldId id="2686" r:id="rId2"/>
    <p:sldId id="2701" r:id="rId3"/>
    <p:sldId id="2687" r:id="rId4"/>
    <p:sldId id="2707" r:id="rId5"/>
    <p:sldId id="2688" r:id="rId6"/>
    <p:sldId id="2690" r:id="rId7"/>
    <p:sldId id="2647" r:id="rId8"/>
    <p:sldId id="2648" r:id="rId9"/>
    <p:sldId id="2649" r:id="rId10"/>
    <p:sldId id="2650" r:id="rId11"/>
    <p:sldId id="2651" r:id="rId12"/>
    <p:sldId id="2652" r:id="rId13"/>
    <p:sldId id="2670" r:id="rId14"/>
    <p:sldId id="2697" r:id="rId15"/>
    <p:sldId id="2691" r:id="rId16"/>
    <p:sldId id="2644" r:id="rId17"/>
    <p:sldId id="2645" r:id="rId18"/>
    <p:sldId id="2646" r:id="rId19"/>
    <p:sldId id="2653" r:id="rId20"/>
    <p:sldId id="257" r:id="rId21"/>
    <p:sldId id="2669" r:id="rId22"/>
    <p:sldId id="256" r:id="rId23"/>
    <p:sldId id="258" r:id="rId24"/>
    <p:sldId id="259" r:id="rId25"/>
    <p:sldId id="2695" r:id="rId26"/>
    <p:sldId id="2696" r:id="rId27"/>
    <p:sldId id="2698" r:id="rId28"/>
    <p:sldId id="2654" r:id="rId29"/>
    <p:sldId id="2668" r:id="rId30"/>
    <p:sldId id="2655" r:id="rId31"/>
    <p:sldId id="2658" r:id="rId32"/>
    <p:sldId id="2656" r:id="rId33"/>
    <p:sldId id="2660" r:id="rId34"/>
    <p:sldId id="2661" r:id="rId35"/>
    <p:sldId id="2662" r:id="rId36"/>
    <p:sldId id="2663" r:id="rId37"/>
    <p:sldId id="2664" r:id="rId38"/>
    <p:sldId id="2665" r:id="rId39"/>
    <p:sldId id="2666" r:id="rId40"/>
    <p:sldId id="2667" r:id="rId41"/>
    <p:sldId id="2700" r:id="rId42"/>
    <p:sldId id="2671" r:id="rId43"/>
    <p:sldId id="2672" r:id="rId44"/>
    <p:sldId id="2673" r:id="rId45"/>
    <p:sldId id="2674" r:id="rId46"/>
    <p:sldId id="2675" r:id="rId47"/>
    <p:sldId id="2677" r:id="rId48"/>
    <p:sldId id="2676" r:id="rId49"/>
    <p:sldId id="2678" r:id="rId50"/>
    <p:sldId id="2679" r:id="rId51"/>
    <p:sldId id="2680" r:id="rId52"/>
    <p:sldId id="2681" r:id="rId53"/>
    <p:sldId id="2682" r:id="rId54"/>
    <p:sldId id="2683" r:id="rId55"/>
    <p:sldId id="2702" r:id="rId56"/>
    <p:sldId id="2703" r:id="rId57"/>
    <p:sldId id="2684" r:id="rId58"/>
    <p:sldId id="2685" r:id="rId59"/>
    <p:sldId id="2692" r:id="rId60"/>
    <p:sldId id="2693" r:id="rId61"/>
    <p:sldId id="2694" r:id="rId62"/>
    <p:sldId id="2699" r:id="rId63"/>
    <p:sldId id="2705" r:id="rId64"/>
    <p:sldId id="265" r:id="rId65"/>
    <p:sldId id="2704" r:id="rId66"/>
    <p:sldId id="2706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124"/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35"/>
    <p:restoredTop sz="94762"/>
  </p:normalViewPr>
  <p:slideViewPr>
    <p:cSldViewPr snapToGrid="0" snapToObjects="1">
      <p:cViewPr>
        <p:scale>
          <a:sx n="100" d="100"/>
          <a:sy n="100" d="100"/>
        </p:scale>
        <p:origin x="97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 dirty="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 dirty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 dirty="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 dirty="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 dirty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 dirty="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iris!$E$2:$E$51</c:f>
              <c:strCache>
                <c:ptCount val="50"/>
                <c:pt idx="0">
                  <c:v>Iris-setosa</c:v>
                </c:pt>
                <c:pt idx="1">
                  <c:v>Iris-setosa</c:v>
                </c:pt>
                <c:pt idx="2">
                  <c:v>Iris-setosa</c:v>
                </c:pt>
                <c:pt idx="3">
                  <c:v>Iris-setosa</c:v>
                </c:pt>
                <c:pt idx="4">
                  <c:v>Iris-setosa</c:v>
                </c:pt>
                <c:pt idx="5">
                  <c:v>Iris-setosa</c:v>
                </c:pt>
                <c:pt idx="6">
                  <c:v>Iris-setosa</c:v>
                </c:pt>
                <c:pt idx="7">
                  <c:v>Iris-setosa</c:v>
                </c:pt>
                <c:pt idx="8">
                  <c:v>Iris-setosa</c:v>
                </c:pt>
                <c:pt idx="9">
                  <c:v>Iris-setosa</c:v>
                </c:pt>
                <c:pt idx="10">
                  <c:v>Iris-setosa</c:v>
                </c:pt>
                <c:pt idx="11">
                  <c:v>Iris-setosa</c:v>
                </c:pt>
                <c:pt idx="12">
                  <c:v>Iris-setosa</c:v>
                </c:pt>
                <c:pt idx="13">
                  <c:v>Iris-setosa</c:v>
                </c:pt>
                <c:pt idx="14">
                  <c:v>Iris-setosa</c:v>
                </c:pt>
                <c:pt idx="15">
                  <c:v>Iris-setosa</c:v>
                </c:pt>
                <c:pt idx="16">
                  <c:v>Iris-setosa</c:v>
                </c:pt>
                <c:pt idx="17">
                  <c:v>Iris-setosa</c:v>
                </c:pt>
                <c:pt idx="18">
                  <c:v>Iris-setosa</c:v>
                </c:pt>
                <c:pt idx="19">
                  <c:v>Iris-setosa</c:v>
                </c:pt>
                <c:pt idx="20">
                  <c:v>Iris-setosa</c:v>
                </c:pt>
                <c:pt idx="21">
                  <c:v>Iris-setosa</c:v>
                </c:pt>
                <c:pt idx="22">
                  <c:v>Iris-setosa</c:v>
                </c:pt>
                <c:pt idx="23">
                  <c:v>Iris-setosa</c:v>
                </c:pt>
                <c:pt idx="24">
                  <c:v>Iris-setosa</c:v>
                </c:pt>
                <c:pt idx="25">
                  <c:v>Iris-setosa</c:v>
                </c:pt>
                <c:pt idx="26">
                  <c:v>Iris-setosa</c:v>
                </c:pt>
                <c:pt idx="27">
                  <c:v>Iris-setosa</c:v>
                </c:pt>
                <c:pt idx="28">
                  <c:v>Iris-setosa</c:v>
                </c:pt>
                <c:pt idx="29">
                  <c:v>Iris-setosa</c:v>
                </c:pt>
                <c:pt idx="30">
                  <c:v>Iris-setosa</c:v>
                </c:pt>
                <c:pt idx="31">
                  <c:v>Iris-setosa</c:v>
                </c:pt>
                <c:pt idx="32">
                  <c:v>Iris-setosa</c:v>
                </c:pt>
                <c:pt idx="33">
                  <c:v>Iris-setosa</c:v>
                </c:pt>
                <c:pt idx="34">
                  <c:v>Iris-setosa</c:v>
                </c:pt>
                <c:pt idx="35">
                  <c:v>Iris-setosa</c:v>
                </c:pt>
                <c:pt idx="36">
                  <c:v>Iris-setosa</c:v>
                </c:pt>
                <c:pt idx="37">
                  <c:v>Iris-setosa</c:v>
                </c:pt>
                <c:pt idx="38">
                  <c:v>Iris-setosa</c:v>
                </c:pt>
                <c:pt idx="39">
                  <c:v>Iris-setosa</c:v>
                </c:pt>
                <c:pt idx="40">
                  <c:v>Iris-setosa</c:v>
                </c:pt>
                <c:pt idx="41">
                  <c:v>Iris-setosa</c:v>
                </c:pt>
                <c:pt idx="42">
                  <c:v>Iris-setosa</c:v>
                </c:pt>
                <c:pt idx="43">
                  <c:v>Iris-setosa</c:v>
                </c:pt>
                <c:pt idx="44">
                  <c:v>Iris-setosa</c:v>
                </c:pt>
                <c:pt idx="45">
                  <c:v>Iris-setosa</c:v>
                </c:pt>
                <c:pt idx="46">
                  <c:v>Iris-setosa</c:v>
                </c:pt>
                <c:pt idx="47">
                  <c:v>Iris-setosa</c:v>
                </c:pt>
                <c:pt idx="48">
                  <c:v>Iris-setosa</c:v>
                </c:pt>
                <c:pt idx="49">
                  <c:v>Iris-setosa</c:v>
                </c:pt>
              </c:strCache>
            </c:strRef>
          </c:xVal>
          <c:yVal>
            <c:numRef>
              <c:f>iris!$F$2:$F$51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iris!$E$52:$E$101</c:f>
              <c:strCache>
                <c:ptCount val="50"/>
                <c:pt idx="0">
                  <c:v>Iris-versicolor</c:v>
                </c:pt>
                <c:pt idx="1">
                  <c:v>Iris-versicolor</c:v>
                </c:pt>
                <c:pt idx="2">
                  <c:v>Iris-versicolor</c:v>
                </c:pt>
                <c:pt idx="3">
                  <c:v>Iris-versicolor</c:v>
                </c:pt>
                <c:pt idx="4">
                  <c:v>Iris-versicolor</c:v>
                </c:pt>
                <c:pt idx="5">
                  <c:v>Iris-versicolor</c:v>
                </c:pt>
                <c:pt idx="6">
                  <c:v>Iris-versicolor</c:v>
                </c:pt>
                <c:pt idx="7">
                  <c:v>Iris-versicolor</c:v>
                </c:pt>
                <c:pt idx="8">
                  <c:v>Iris-versicolor</c:v>
                </c:pt>
                <c:pt idx="9">
                  <c:v>Iris-versicolor</c:v>
                </c:pt>
                <c:pt idx="10">
                  <c:v>Iris-versicolor</c:v>
                </c:pt>
                <c:pt idx="11">
                  <c:v>Iris-versicolor</c:v>
                </c:pt>
                <c:pt idx="12">
                  <c:v>Iris-versicolor</c:v>
                </c:pt>
                <c:pt idx="13">
                  <c:v>Iris-versicolor</c:v>
                </c:pt>
                <c:pt idx="14">
                  <c:v>Iris-versicolor</c:v>
                </c:pt>
                <c:pt idx="15">
                  <c:v>Iris-versicolor</c:v>
                </c:pt>
                <c:pt idx="16">
                  <c:v>Iris-versicolor</c:v>
                </c:pt>
                <c:pt idx="17">
                  <c:v>Iris-versicolor</c:v>
                </c:pt>
                <c:pt idx="18">
                  <c:v>Iris-versicolor</c:v>
                </c:pt>
                <c:pt idx="19">
                  <c:v>Iris-versicolor</c:v>
                </c:pt>
                <c:pt idx="20">
                  <c:v>Iris-versicolor</c:v>
                </c:pt>
                <c:pt idx="21">
                  <c:v>Iris-versicolor</c:v>
                </c:pt>
                <c:pt idx="22">
                  <c:v>Iris-versicolor</c:v>
                </c:pt>
                <c:pt idx="23">
                  <c:v>Iris-versicolor</c:v>
                </c:pt>
                <c:pt idx="24">
                  <c:v>Iris-versicolor</c:v>
                </c:pt>
                <c:pt idx="25">
                  <c:v>Iris-versicolor</c:v>
                </c:pt>
                <c:pt idx="26">
                  <c:v>Iris-versicolor</c:v>
                </c:pt>
                <c:pt idx="27">
                  <c:v>Iris-versicolor</c:v>
                </c:pt>
                <c:pt idx="28">
                  <c:v>Iris-versicolor</c:v>
                </c:pt>
                <c:pt idx="29">
                  <c:v>Iris-versicolor</c:v>
                </c:pt>
                <c:pt idx="30">
                  <c:v>Iris-versicolor</c:v>
                </c:pt>
                <c:pt idx="31">
                  <c:v>Iris-versicolor</c:v>
                </c:pt>
                <c:pt idx="32">
                  <c:v>Iris-versicolor</c:v>
                </c:pt>
                <c:pt idx="33">
                  <c:v>Iris-versicolor</c:v>
                </c:pt>
                <c:pt idx="34">
                  <c:v>Iris-versicolor</c:v>
                </c:pt>
                <c:pt idx="35">
                  <c:v>Iris-versicolor</c:v>
                </c:pt>
                <c:pt idx="36">
                  <c:v>Iris-versicolor</c:v>
                </c:pt>
                <c:pt idx="37">
                  <c:v>Iris-versicolor</c:v>
                </c:pt>
                <c:pt idx="38">
                  <c:v>Iris-versicolor</c:v>
                </c:pt>
                <c:pt idx="39">
                  <c:v>Iris-versicolor</c:v>
                </c:pt>
                <c:pt idx="40">
                  <c:v>Iris-versicolor</c:v>
                </c:pt>
                <c:pt idx="41">
                  <c:v>Iris-versicolor</c:v>
                </c:pt>
                <c:pt idx="42">
                  <c:v>Iris-versicolor</c:v>
                </c:pt>
                <c:pt idx="43">
                  <c:v>Iris-versicolor</c:v>
                </c:pt>
                <c:pt idx="44">
                  <c:v>Iris-versicolor</c:v>
                </c:pt>
                <c:pt idx="45">
                  <c:v>Iris-versicolor</c:v>
                </c:pt>
                <c:pt idx="46">
                  <c:v>Iris-versicolor</c:v>
                </c:pt>
                <c:pt idx="47">
                  <c:v>Iris-versicolor</c:v>
                </c:pt>
                <c:pt idx="48">
                  <c:v>Iris-versicolor</c:v>
                </c:pt>
                <c:pt idx="49">
                  <c:v>Iris-versicolor</c:v>
                </c:pt>
              </c:strCache>
            </c:strRef>
          </c:xVal>
          <c:yVal>
            <c:numRef>
              <c:f>iris!$F$52:$F$101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iris!$E$102:$E$151</c:f>
              <c:strCache>
                <c:ptCount val="50"/>
                <c:pt idx="0">
                  <c:v>Iris-virginica</c:v>
                </c:pt>
                <c:pt idx="1">
                  <c:v>Iris-virginica</c:v>
                </c:pt>
                <c:pt idx="2">
                  <c:v>Iris-virginica</c:v>
                </c:pt>
                <c:pt idx="3">
                  <c:v>Iris-virginica</c:v>
                </c:pt>
                <c:pt idx="4">
                  <c:v>Iris-virginica</c:v>
                </c:pt>
                <c:pt idx="5">
                  <c:v>Iris-virginica</c:v>
                </c:pt>
                <c:pt idx="6">
                  <c:v>Iris-virginica</c:v>
                </c:pt>
                <c:pt idx="7">
                  <c:v>Iris-virginica</c:v>
                </c:pt>
                <c:pt idx="8">
                  <c:v>Iris-virginica</c:v>
                </c:pt>
                <c:pt idx="9">
                  <c:v>Iris-virginica</c:v>
                </c:pt>
                <c:pt idx="10">
                  <c:v>Iris-virginica</c:v>
                </c:pt>
                <c:pt idx="11">
                  <c:v>Iris-virginica</c:v>
                </c:pt>
                <c:pt idx="12">
                  <c:v>Iris-virginica</c:v>
                </c:pt>
                <c:pt idx="13">
                  <c:v>Iris-virginica</c:v>
                </c:pt>
                <c:pt idx="14">
                  <c:v>Iris-virginica</c:v>
                </c:pt>
                <c:pt idx="15">
                  <c:v>Iris-virginica</c:v>
                </c:pt>
                <c:pt idx="16">
                  <c:v>Iris-virginica</c:v>
                </c:pt>
                <c:pt idx="17">
                  <c:v>Iris-virginica</c:v>
                </c:pt>
                <c:pt idx="18">
                  <c:v>Iris-virginica</c:v>
                </c:pt>
                <c:pt idx="19">
                  <c:v>Iris-virginica</c:v>
                </c:pt>
                <c:pt idx="20">
                  <c:v>Iris-virginica</c:v>
                </c:pt>
                <c:pt idx="21">
                  <c:v>Iris-virginica</c:v>
                </c:pt>
                <c:pt idx="22">
                  <c:v>Iris-virginica</c:v>
                </c:pt>
                <c:pt idx="23">
                  <c:v>Iris-virginica</c:v>
                </c:pt>
                <c:pt idx="24">
                  <c:v>Iris-virginica</c:v>
                </c:pt>
                <c:pt idx="25">
                  <c:v>Iris-virginica</c:v>
                </c:pt>
                <c:pt idx="26">
                  <c:v>Iris-virginica</c:v>
                </c:pt>
                <c:pt idx="27">
                  <c:v>Iris-virginica</c:v>
                </c:pt>
                <c:pt idx="28">
                  <c:v>Iris-virginica</c:v>
                </c:pt>
                <c:pt idx="29">
                  <c:v>Iris-virginica</c:v>
                </c:pt>
                <c:pt idx="30">
                  <c:v>Iris-virginica</c:v>
                </c:pt>
                <c:pt idx="31">
                  <c:v>Iris-virginica</c:v>
                </c:pt>
                <c:pt idx="32">
                  <c:v>Iris-virginica</c:v>
                </c:pt>
                <c:pt idx="33">
                  <c:v>Iris-virginica</c:v>
                </c:pt>
                <c:pt idx="34">
                  <c:v>Iris-virginica</c:v>
                </c:pt>
                <c:pt idx="35">
                  <c:v>Iris-virginica</c:v>
                </c:pt>
                <c:pt idx="36">
                  <c:v>Iris-virginica</c:v>
                </c:pt>
                <c:pt idx="37">
                  <c:v>Iris-virginica</c:v>
                </c:pt>
                <c:pt idx="38">
                  <c:v>Iris-virginica</c:v>
                </c:pt>
                <c:pt idx="39">
                  <c:v>Iris-virginica</c:v>
                </c:pt>
                <c:pt idx="40">
                  <c:v>Iris-virginica</c:v>
                </c:pt>
                <c:pt idx="41">
                  <c:v>Iris-virginica</c:v>
                </c:pt>
                <c:pt idx="42">
                  <c:v>Iris-virginica</c:v>
                </c:pt>
                <c:pt idx="43">
                  <c:v>Iris-virginica</c:v>
                </c:pt>
                <c:pt idx="44">
                  <c:v>Iris-virginica</c:v>
                </c:pt>
                <c:pt idx="45">
                  <c:v>Iris-virginica</c:v>
                </c:pt>
                <c:pt idx="46">
                  <c:v>Iris-virginica</c:v>
                </c:pt>
                <c:pt idx="47">
                  <c:v>Iris-virginica</c:v>
                </c:pt>
                <c:pt idx="48">
                  <c:v>Iris-virginica</c:v>
                </c:pt>
                <c:pt idx="49">
                  <c:v>Iris-virginica</c:v>
                </c:pt>
              </c:strCache>
            </c:strRef>
          </c:xVal>
          <c:yVal>
            <c:numRef>
              <c:f>iris!$F$102:$F$151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1800" b="0" i="0" baseline="0" dirty="0">
                <a:effectLst/>
                <a:latin typeface="Optima" panose="02000503060000020004" pitchFamily="2" charset="0"/>
              </a:rPr>
              <a:t>Petal length and width in iris flowers</a:t>
            </a:r>
            <a:endParaRPr lang="en-US" sz="1800" dirty="0">
              <a:effectLst/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76566142668551"/>
          <c:y val="1.18343195266272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iris_two_flowers!$D$1</c:f>
              <c:strCache>
                <c:ptCount val="1"/>
                <c:pt idx="0">
                  <c:v>petal_width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7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iris_two_flowers!$C$2:$C$3</c:f>
              <c:numCache>
                <c:formatCode>General</c:formatCode>
                <c:ptCount val="2"/>
                <c:pt idx="0">
                  <c:v>6.3</c:v>
                </c:pt>
                <c:pt idx="1">
                  <c:v>5.0999999999999996</c:v>
                </c:pt>
              </c:numCache>
            </c:numRef>
          </c:xVal>
          <c:yVal>
            <c:numRef>
              <c:f>iris_two_flowers!$D$2:$D$3</c:f>
              <c:numCache>
                <c:formatCode>General</c:formatCode>
                <c:ptCount val="2"/>
                <c:pt idx="0">
                  <c:v>1.8</c:v>
                </c:pt>
                <c:pt idx="1">
                  <c:v>2.4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1F7-6C4F-BB94-8A6B7828E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8035327"/>
        <c:axId val="1348037087"/>
      </c:scatterChart>
      <c:valAx>
        <c:axId val="13480353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400">
                    <a:latin typeface="Optima" panose="02000503060000020004" pitchFamily="2" charset="0"/>
                  </a:rPr>
                  <a:t>Petal length (cm)</a:t>
                </a:r>
                <a:r>
                  <a:rPr lang="en-US" sz="1400" baseline="0">
                    <a:latin typeface="Optima" panose="02000503060000020004" pitchFamily="2" charset="0"/>
                  </a:rPr>
                  <a:t> </a:t>
                </a:r>
                <a:endParaRPr lang="en-US" sz="1400"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1348037087"/>
        <c:crosses val="autoZero"/>
        <c:crossBetween val="midCat"/>
      </c:valAx>
      <c:valAx>
        <c:axId val="1348037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400">
                    <a:latin typeface="Optima" panose="02000503060000020004" pitchFamily="2" charset="0"/>
                  </a:rPr>
                  <a:t>Petal width</a:t>
                </a:r>
                <a:br>
                  <a:rPr lang="en-US" sz="1400">
                    <a:latin typeface="Optima" panose="02000503060000020004" pitchFamily="2" charset="0"/>
                  </a:rPr>
                </a:br>
                <a:r>
                  <a:rPr lang="en-US" sz="1400">
                    <a:latin typeface="Optima" panose="02000503060000020004" pitchFamily="2" charset="0"/>
                  </a:rPr>
                  <a:t>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13480353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9/4/22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autoregulation_example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417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223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van_der_waals_normal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65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front_cover_9_by_6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30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22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spike_protein_similarity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5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hemocytometer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907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laptop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0231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three_dimensional_pca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265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three_dimensional_pca_plane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1348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MP_neuron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0578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activation_function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0926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logistic_function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789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rectifier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1457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neural_network_wbc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779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neural_network_wbc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5283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curse_of_dimensionality_two_irises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193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9/4/22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40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05409-3445-F641-B268-1BF0BCC23F34}"/>
              </a:ext>
            </a:extLst>
          </p:cNvPr>
          <p:cNvSpPr/>
          <p:nvPr/>
        </p:nvSpPr>
        <p:spPr>
          <a:xfrm>
            <a:off x="3992180" y="5272643"/>
            <a:ext cx="2701930" cy="629392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D24FB-D92A-6541-B2D0-46CD46669A41}"/>
              </a:ext>
            </a:extLst>
          </p:cNvPr>
          <p:cNvSpPr txBox="1"/>
          <p:nvPr/>
        </p:nvSpPr>
        <p:spPr>
          <a:xfrm>
            <a:off x="4670705" y="5355771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Gene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4EAEC175-7FC3-5C45-9322-3671A51B57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94110" y="5587339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cxnSp>
        <p:nvCxnSpPr>
          <p:cNvPr id="13" name="Straight Arrow Connector 30">
            <a:extLst>
              <a:ext uri="{FF2B5EF4-FFF2-40B4-BE49-F238E27FC236}">
                <a16:creationId xmlns:a16="http://schemas.microsoft.com/office/drawing/2014/main" id="{3D5A39AC-6BE0-2545-AB17-92607512223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04784" y="5615047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1E828-28A4-A044-8A24-7EE18DAFFDA9}"/>
              </a:ext>
            </a:extLst>
          </p:cNvPr>
          <p:cNvSpPr txBox="1"/>
          <p:nvPr/>
        </p:nvSpPr>
        <p:spPr>
          <a:xfrm>
            <a:off x="8148196" y="5671204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DNA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26F3-F3B1-7944-9953-37829EA6DE7D}"/>
              </a:ext>
            </a:extLst>
          </p:cNvPr>
          <p:cNvSpPr txBox="1"/>
          <p:nvPr/>
        </p:nvSpPr>
        <p:spPr>
          <a:xfrm>
            <a:off x="7693598" y="3666518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Transcription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4651A3-E77C-D74A-8FCB-E8134A91CCE4}"/>
              </a:ext>
            </a:extLst>
          </p:cNvPr>
          <p:cNvSpPr txBox="1"/>
          <p:nvPr/>
        </p:nvSpPr>
        <p:spPr>
          <a:xfrm>
            <a:off x="4335077" y="927772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1B7EC-6919-BE40-B07D-9AE7B64208C0}"/>
              </a:ext>
            </a:extLst>
          </p:cNvPr>
          <p:cNvSpPr txBox="1"/>
          <p:nvPr/>
        </p:nvSpPr>
        <p:spPr>
          <a:xfrm>
            <a:off x="617518" y="3759541"/>
            <a:ext cx="242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(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Auto</a:t>
            </a: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)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r</a:t>
            </a:r>
            <a:r>
              <a:rPr lang="en-US" sz="2400" i="1" dirty="0" err="1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egulation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AD20E-FD65-B443-B97B-116E6D77122C}"/>
              </a:ext>
            </a:extLst>
          </p:cNvPr>
          <p:cNvSpPr txBox="1"/>
          <p:nvPr/>
        </p:nvSpPr>
        <p:spPr>
          <a:xfrm>
            <a:off x="6481841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mRNA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A0379-87C3-AB43-9938-D5261B650AE0}"/>
              </a:ext>
            </a:extLst>
          </p:cNvPr>
          <p:cNvSpPr txBox="1"/>
          <p:nvPr/>
        </p:nvSpPr>
        <p:spPr>
          <a:xfrm>
            <a:off x="2186793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Protein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C3B08F5-84DE-B04B-8476-1EDE2C0C5096}"/>
              </a:ext>
            </a:extLst>
          </p:cNvPr>
          <p:cNvSpPr/>
          <p:nvPr/>
        </p:nvSpPr>
        <p:spPr>
          <a:xfrm rot="5400000" flipH="1">
            <a:off x="3107627" y="1316063"/>
            <a:ext cx="4471035" cy="4700902"/>
          </a:xfrm>
          <a:prstGeom prst="arc">
            <a:avLst>
              <a:gd name="adj1" fmla="val 13568773"/>
              <a:gd name="adj2" fmla="val 16980502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C30BD62A-448D-934D-BED8-165617B29056}"/>
              </a:ext>
            </a:extLst>
          </p:cNvPr>
          <p:cNvSpPr/>
          <p:nvPr/>
        </p:nvSpPr>
        <p:spPr>
          <a:xfrm rot="5400000" flipH="1">
            <a:off x="3106110" y="1298251"/>
            <a:ext cx="4471035" cy="4700902"/>
          </a:xfrm>
          <a:prstGeom prst="arc">
            <a:avLst>
              <a:gd name="adj1" fmla="val 18121241"/>
              <a:gd name="adj2" fmla="val 359245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6F092633-5DE9-C44D-8BF9-DC2AF347403E}"/>
              </a:ext>
            </a:extLst>
          </p:cNvPr>
          <p:cNvSpPr/>
          <p:nvPr/>
        </p:nvSpPr>
        <p:spPr>
          <a:xfrm rot="5400000" flipH="1">
            <a:off x="3106109" y="1298251"/>
            <a:ext cx="4471035" cy="4700902"/>
          </a:xfrm>
          <a:prstGeom prst="arc">
            <a:avLst>
              <a:gd name="adj1" fmla="val 4702955"/>
              <a:gd name="adj2" fmla="val 8031926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9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4">
            <a:extLst>
              <a:ext uri="{FF2B5EF4-FFF2-40B4-BE49-F238E27FC236}">
                <a16:creationId xmlns:a16="http://schemas.microsoft.com/office/drawing/2014/main" id="{FD2F2A07-C9B9-8E48-962D-F703F55F66F9}"/>
              </a:ext>
            </a:extLst>
          </p:cNvPr>
          <p:cNvSpPr>
            <a:spLocks noChangeAspect="1"/>
          </p:cNvSpPr>
          <p:nvPr/>
        </p:nvSpPr>
        <p:spPr bwMode="auto">
          <a:xfrm>
            <a:off x="2248984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5" name="Straight Arrow Connector 30">
            <a:extLst>
              <a:ext uri="{FF2B5EF4-FFF2-40B4-BE49-F238E27FC236}">
                <a16:creationId xmlns:a16="http://schemas.microsoft.com/office/drawing/2014/main" id="{1BCDC0D6-06C4-074B-9EBC-246B1DFC00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094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6" name="Oval 14">
            <a:extLst>
              <a:ext uri="{FF2B5EF4-FFF2-40B4-BE49-F238E27FC236}">
                <a16:creationId xmlns:a16="http://schemas.microsoft.com/office/drawing/2014/main" id="{BD7AC45D-059A-F043-B663-9618918E1CF0}"/>
              </a:ext>
            </a:extLst>
          </p:cNvPr>
          <p:cNvSpPr>
            <a:spLocks noChangeAspect="1"/>
          </p:cNvSpPr>
          <p:nvPr/>
        </p:nvSpPr>
        <p:spPr bwMode="auto">
          <a:xfrm>
            <a:off x="3607519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242E742B-F30D-8F48-AC63-671258DAD5C4}"/>
              </a:ext>
            </a:extLst>
          </p:cNvPr>
          <p:cNvSpPr>
            <a:spLocks noChangeAspect="1"/>
          </p:cNvSpPr>
          <p:nvPr/>
        </p:nvSpPr>
        <p:spPr bwMode="auto">
          <a:xfrm>
            <a:off x="4853638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BAAD88A7-208E-B444-B686-72324328DF9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29748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2" name="Oval 14">
            <a:extLst>
              <a:ext uri="{FF2B5EF4-FFF2-40B4-BE49-F238E27FC236}">
                <a16:creationId xmlns:a16="http://schemas.microsoft.com/office/drawing/2014/main" id="{25C19BFF-1A80-7B4F-AFCF-4F6DDC633831}"/>
              </a:ext>
            </a:extLst>
          </p:cNvPr>
          <p:cNvSpPr>
            <a:spLocks noChangeAspect="1"/>
          </p:cNvSpPr>
          <p:nvPr/>
        </p:nvSpPr>
        <p:spPr bwMode="auto">
          <a:xfrm>
            <a:off x="6212173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C8DC1D2-6463-994E-9086-A20D34CC7E3E}"/>
              </a:ext>
            </a:extLst>
          </p:cNvPr>
          <p:cNvSpPr/>
          <p:nvPr/>
        </p:nvSpPr>
        <p:spPr>
          <a:xfrm>
            <a:off x="6511228" y="2079210"/>
            <a:ext cx="365764" cy="861190"/>
          </a:xfrm>
          <a:prstGeom prst="arc">
            <a:avLst>
              <a:gd name="adj1" fmla="val 13883411"/>
              <a:gd name="adj2" fmla="val 8076317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04BE8-3D9F-D242-A5FD-5DE6CF96EBF6}"/>
              </a:ext>
            </a:extLst>
          </p:cNvPr>
          <p:cNvSpPr txBox="1"/>
          <p:nvPr/>
        </p:nvSpPr>
        <p:spPr>
          <a:xfrm>
            <a:off x="2431866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90D4D-647C-7F41-97E9-1D314F874248}"/>
              </a:ext>
            </a:extLst>
          </p:cNvPr>
          <p:cNvSpPr txBox="1"/>
          <p:nvPr/>
        </p:nvSpPr>
        <p:spPr>
          <a:xfrm>
            <a:off x="5050175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9B310-A706-FF44-B9DE-FDE099F096C1}"/>
              </a:ext>
            </a:extLst>
          </p:cNvPr>
          <p:cNvSpPr txBox="1"/>
          <p:nvPr/>
        </p:nvSpPr>
        <p:spPr>
          <a:xfrm>
            <a:off x="5507568" y="244439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0437EF-9862-A144-9706-EF2022737E5C}"/>
              </a:ext>
            </a:extLst>
          </p:cNvPr>
          <p:cNvSpPr txBox="1"/>
          <p:nvPr/>
        </p:nvSpPr>
        <p:spPr>
          <a:xfrm>
            <a:off x="6875799" y="227955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4C475-F969-284E-B8B1-94DC83415E9F}"/>
              </a:ext>
            </a:extLst>
          </p:cNvPr>
          <p:cNvSpPr txBox="1"/>
          <p:nvPr/>
        </p:nvSpPr>
        <p:spPr>
          <a:xfrm>
            <a:off x="2902914" y="244439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24477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6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117204" y="0"/>
            <a:ext cx="5486400" cy="8229600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04" y="1473072"/>
            <a:ext cx="5486400" cy="5486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436859" y="529516"/>
            <a:ext cx="4847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32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5355618" y="7671047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174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5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800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71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4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7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5" y="2859503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5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2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2" y="2884744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4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20001" y="31626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2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2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2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5" y="4732785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6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8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9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21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90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3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2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5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7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1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50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3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3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5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6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8" y="3686781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61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2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61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5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61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3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2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6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2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2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9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80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9" y="2675916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8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3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91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7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6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9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901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2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2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4" y="3655404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7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31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8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7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81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7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9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8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2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8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8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5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3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6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5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2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90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2CDEBC-B87A-F343-A71C-FC01520F4BA8}"/>
              </a:ext>
            </a:extLst>
          </p:cNvPr>
          <p:cNvGrpSpPr/>
          <p:nvPr/>
        </p:nvGrpSpPr>
        <p:grpSpPr>
          <a:xfrm>
            <a:off x="3045441" y="899727"/>
            <a:ext cx="3931920" cy="4020637"/>
            <a:chOff x="3006266" y="950812"/>
            <a:chExt cx="3931920" cy="402063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92DB1E-47BC-434C-8597-2C07A334AA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6266" y="950812"/>
              <a:ext cx="3931920" cy="393192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987F3F-BAD0-F24C-BD5C-0ADB2D486C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536" y="970606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EE766E-85A4-6249-B27F-8E14EA7E70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6138" y="469712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D959D7-DB01-D14D-B452-D83F638FAF6F}"/>
              </a:ext>
            </a:extLst>
          </p:cNvPr>
          <p:cNvGrpSpPr/>
          <p:nvPr/>
        </p:nvGrpSpPr>
        <p:grpSpPr>
          <a:xfrm>
            <a:off x="870319" y="-1231039"/>
            <a:ext cx="8282165" cy="8282165"/>
            <a:chOff x="870319" y="-1231039"/>
            <a:chExt cx="8282165" cy="828216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8A03F3-639E-BC42-A806-21EE3C46C7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0319" y="-1231039"/>
              <a:ext cx="8282165" cy="828216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603262-8319-DC4A-873F-ABFF8C3604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0828" y="5879023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266D2E8-52A7-8149-9E68-D0C2FBE3F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8687" y="547575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9F38D7B-E81D-1D40-9D63-6962795959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3007" y="-24542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C8F875-17E2-CE48-8CA2-1CBA81ADD3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53140" y="49296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21ABE85-9012-6A4E-93F5-FB20D1716CFB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A10982-5FF3-2542-96DC-3146A4BCEF1E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ABD6A1-1C63-1345-9307-C049F58F2F93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71AE4-0F11-E145-9753-BA8DE5ADCABB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7AF2A-BC38-A34D-AE65-9895FC59F519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D41F7E-59A7-B645-BBC7-A95DBE780E66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40182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592DB1E-47BC-434C-8597-2C07A334AA38}"/>
              </a:ext>
            </a:extLst>
          </p:cNvPr>
          <p:cNvSpPr>
            <a:spLocks noChangeAspect="1"/>
          </p:cNvSpPr>
          <p:nvPr/>
        </p:nvSpPr>
        <p:spPr>
          <a:xfrm>
            <a:off x="3045441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987F3F-BAD0-F24C-BD5C-0ADB2D486CDE}"/>
              </a:ext>
            </a:extLst>
          </p:cNvPr>
          <p:cNvSpPr>
            <a:spLocks noChangeAspect="1"/>
          </p:cNvSpPr>
          <p:nvPr/>
        </p:nvSpPr>
        <p:spPr>
          <a:xfrm>
            <a:off x="3319760" y="1521216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EE766E-85A4-6249-B27F-8E14EA7E709B}"/>
              </a:ext>
            </a:extLst>
          </p:cNvPr>
          <p:cNvSpPr>
            <a:spLocks noChangeAspect="1"/>
          </p:cNvSpPr>
          <p:nvPr/>
        </p:nvSpPr>
        <p:spPr>
          <a:xfrm>
            <a:off x="3999855" y="445394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8A03F3-639E-BC42-A806-21EE3C46C70A}"/>
              </a:ext>
            </a:extLst>
          </p:cNvPr>
          <p:cNvSpPr>
            <a:spLocks noChangeAspect="1"/>
          </p:cNvSpPr>
          <p:nvPr/>
        </p:nvSpPr>
        <p:spPr>
          <a:xfrm>
            <a:off x="870319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603262-8319-DC4A-873F-ABFF8C3604F7}"/>
              </a:ext>
            </a:extLst>
          </p:cNvPr>
          <p:cNvSpPr>
            <a:spLocks noChangeAspect="1"/>
          </p:cNvSpPr>
          <p:nvPr/>
        </p:nvSpPr>
        <p:spPr>
          <a:xfrm>
            <a:off x="1050794" y="438466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266D2E8-52A7-8149-9E68-D0C2FBE3F14F}"/>
              </a:ext>
            </a:extLst>
          </p:cNvPr>
          <p:cNvSpPr>
            <a:spLocks noChangeAspect="1"/>
          </p:cNvSpPr>
          <p:nvPr/>
        </p:nvSpPr>
        <p:spPr>
          <a:xfrm>
            <a:off x="1567674" y="530966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9F38D7B-E81D-1D40-9D63-6962795959D8}"/>
              </a:ext>
            </a:extLst>
          </p:cNvPr>
          <p:cNvSpPr>
            <a:spLocks noChangeAspect="1"/>
          </p:cNvSpPr>
          <p:nvPr/>
        </p:nvSpPr>
        <p:spPr>
          <a:xfrm>
            <a:off x="1683356" y="153371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2C8F875-17E2-CE48-8CA2-1CBA81ADD3D0}"/>
              </a:ext>
            </a:extLst>
          </p:cNvPr>
          <p:cNvSpPr>
            <a:spLocks noChangeAspect="1"/>
          </p:cNvSpPr>
          <p:nvPr/>
        </p:nvSpPr>
        <p:spPr>
          <a:xfrm>
            <a:off x="870318" y="1607704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AE4241-2BC9-5442-9455-200F116AB19E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CA0AA-5B00-304D-947A-92F650967C6C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FF1AFB-F9D4-7044-94FD-C0119EFE6ACD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8A4F23-A11D-484D-82CA-793244667DB0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9297E6-96C9-3F44-B7B0-55F6AE01BD55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4F9E760-CF10-F043-A885-335B610CA7CD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A09CC77-43A1-8548-9F0D-F2C9B809E2A3}"/>
              </a:ext>
            </a:extLst>
          </p:cNvPr>
          <p:cNvSpPr>
            <a:spLocks noChangeAspect="1"/>
          </p:cNvSpPr>
          <p:nvPr/>
        </p:nvSpPr>
        <p:spPr>
          <a:xfrm rot="16200000">
            <a:off x="14557559" y="244864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691F8EC-1739-A14B-8FE4-6712CEB720EE}"/>
              </a:ext>
            </a:extLst>
          </p:cNvPr>
          <p:cNvSpPr>
            <a:spLocks noChangeAspect="1"/>
          </p:cNvSpPr>
          <p:nvPr/>
        </p:nvSpPr>
        <p:spPr>
          <a:xfrm rot="16200000">
            <a:off x="15352960" y="2107939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8B98C73-DB63-D84E-A2BA-29FAC06C0970}"/>
              </a:ext>
            </a:extLst>
          </p:cNvPr>
          <p:cNvSpPr>
            <a:spLocks noChangeAspect="1"/>
          </p:cNvSpPr>
          <p:nvPr/>
        </p:nvSpPr>
        <p:spPr>
          <a:xfrm rot="16200000">
            <a:off x="15163199" y="2909137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5840C4-CED9-6248-B30C-85DBEAF290D0}"/>
              </a:ext>
            </a:extLst>
          </p:cNvPr>
          <p:cNvSpPr>
            <a:spLocks noChangeAspect="1"/>
          </p:cNvSpPr>
          <p:nvPr/>
        </p:nvSpPr>
        <p:spPr>
          <a:xfrm rot="16200000">
            <a:off x="15029108" y="24511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15DB35F-DBF2-5041-A7C5-36A6EC48D9B3}"/>
              </a:ext>
            </a:extLst>
          </p:cNvPr>
          <p:cNvSpPr>
            <a:spLocks noChangeAspect="1"/>
          </p:cNvSpPr>
          <p:nvPr/>
        </p:nvSpPr>
        <p:spPr>
          <a:xfrm rot="16200000">
            <a:off x="15623161" y="300401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542FB32-46AB-3544-821A-8A6223FF825F}"/>
              </a:ext>
            </a:extLst>
          </p:cNvPr>
          <p:cNvSpPr>
            <a:spLocks noChangeAspect="1"/>
          </p:cNvSpPr>
          <p:nvPr/>
        </p:nvSpPr>
        <p:spPr>
          <a:xfrm rot="16200000">
            <a:off x="15816094" y="22225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2DFF1C-2ED3-964C-985A-BF53265D0B35}"/>
              </a:ext>
            </a:extLst>
          </p:cNvPr>
          <p:cNvSpPr>
            <a:spLocks noChangeAspect="1"/>
          </p:cNvSpPr>
          <p:nvPr/>
        </p:nvSpPr>
        <p:spPr>
          <a:xfrm rot="16200000">
            <a:off x="14800508" y="204834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7356EA5-E1FB-5340-A177-77A67D64F3FE}"/>
              </a:ext>
            </a:extLst>
          </p:cNvPr>
          <p:cNvSpPr>
            <a:spLocks noChangeAspect="1"/>
          </p:cNvSpPr>
          <p:nvPr/>
        </p:nvSpPr>
        <p:spPr>
          <a:xfrm rot="16200000">
            <a:off x="14690910" y="2908321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356803-D5AB-834B-9EB9-0C4D6149A770}"/>
              </a:ext>
            </a:extLst>
          </p:cNvPr>
          <p:cNvSpPr>
            <a:spLocks noChangeAspect="1"/>
          </p:cNvSpPr>
          <p:nvPr/>
        </p:nvSpPr>
        <p:spPr>
          <a:xfrm rot="16200000">
            <a:off x="15486308" y="2564456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C1B49EB-90BD-BA4B-B47C-F35DF2C7864F}"/>
              </a:ext>
            </a:extLst>
          </p:cNvPr>
          <p:cNvSpPr>
            <a:spLocks noChangeAspect="1"/>
          </p:cNvSpPr>
          <p:nvPr/>
        </p:nvSpPr>
        <p:spPr>
          <a:xfrm rot="16200000">
            <a:off x="15370849" y="338754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3ACC02-C82E-674B-9ECD-3FAEBE979D39}"/>
              </a:ext>
            </a:extLst>
          </p:cNvPr>
          <p:cNvSpPr>
            <a:spLocks noChangeAspect="1"/>
          </p:cNvSpPr>
          <p:nvPr/>
        </p:nvSpPr>
        <p:spPr>
          <a:xfrm rot="16200000">
            <a:off x="15938063" y="265528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2294718-2261-EE4B-90F8-2024CCE9E392}"/>
              </a:ext>
            </a:extLst>
          </p:cNvPr>
          <p:cNvSpPr>
            <a:spLocks noChangeAspect="1"/>
          </p:cNvSpPr>
          <p:nvPr/>
        </p:nvSpPr>
        <p:spPr>
          <a:xfrm rot="16200000">
            <a:off x="14918444" y="331265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9C2D7EB-DD88-9643-96EC-A3E420E9B52E}"/>
              </a:ext>
            </a:extLst>
          </p:cNvPr>
          <p:cNvSpPr>
            <a:spLocks noChangeAspect="1"/>
          </p:cNvSpPr>
          <p:nvPr/>
        </p:nvSpPr>
        <p:spPr>
          <a:xfrm>
            <a:off x="13496803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90327A6-B1C2-814C-B74E-EFC7DA7F5EF7}"/>
              </a:ext>
            </a:extLst>
          </p:cNvPr>
          <p:cNvSpPr>
            <a:spLocks noChangeAspect="1"/>
          </p:cNvSpPr>
          <p:nvPr/>
        </p:nvSpPr>
        <p:spPr>
          <a:xfrm>
            <a:off x="13397033" y="230742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E346393-BF58-8449-839F-B68607027B9D}"/>
              </a:ext>
            </a:extLst>
          </p:cNvPr>
          <p:cNvSpPr>
            <a:spLocks noChangeAspect="1"/>
          </p:cNvSpPr>
          <p:nvPr/>
        </p:nvSpPr>
        <p:spPr>
          <a:xfrm>
            <a:off x="13553199" y="350569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530656-BDA9-8A49-98C6-2B2A0A50EE5B}"/>
              </a:ext>
            </a:extLst>
          </p:cNvPr>
          <p:cNvSpPr>
            <a:spLocks noChangeAspect="1"/>
          </p:cNvSpPr>
          <p:nvPr/>
        </p:nvSpPr>
        <p:spPr>
          <a:xfrm>
            <a:off x="11321681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80AF582-9F57-F44D-8A0C-04F6B2AABD70}"/>
              </a:ext>
            </a:extLst>
          </p:cNvPr>
          <p:cNvSpPr>
            <a:spLocks noChangeAspect="1"/>
          </p:cNvSpPr>
          <p:nvPr/>
        </p:nvSpPr>
        <p:spPr>
          <a:xfrm>
            <a:off x="11289562" y="3615373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124BA39-F473-D441-9F86-AB1F603AE80E}"/>
              </a:ext>
            </a:extLst>
          </p:cNvPr>
          <p:cNvSpPr>
            <a:spLocks noChangeAspect="1"/>
          </p:cNvSpPr>
          <p:nvPr/>
        </p:nvSpPr>
        <p:spPr>
          <a:xfrm>
            <a:off x="11739834" y="481693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C800520-E61E-D849-80C3-44FAD291F500}"/>
              </a:ext>
            </a:extLst>
          </p:cNvPr>
          <p:cNvSpPr>
            <a:spLocks noChangeAspect="1"/>
          </p:cNvSpPr>
          <p:nvPr/>
        </p:nvSpPr>
        <p:spPr>
          <a:xfrm>
            <a:off x="11639316" y="862195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360DA6C-4C74-DC45-981D-0AA762270482}"/>
              </a:ext>
            </a:extLst>
          </p:cNvPr>
          <p:cNvSpPr>
            <a:spLocks noChangeAspect="1"/>
          </p:cNvSpPr>
          <p:nvPr/>
        </p:nvSpPr>
        <p:spPr>
          <a:xfrm>
            <a:off x="11227836" y="218652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A88A360-5038-B445-961F-66BA696E9918}"/>
              </a:ext>
            </a:extLst>
          </p:cNvPr>
          <p:cNvSpPr txBox="1"/>
          <p:nvPr/>
        </p:nvSpPr>
        <p:spPr>
          <a:xfrm>
            <a:off x="14569860" y="2354579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651D55-1772-8247-97FE-2869224827BB}"/>
              </a:ext>
            </a:extLst>
          </p:cNvPr>
          <p:cNvSpPr txBox="1"/>
          <p:nvPr/>
        </p:nvSpPr>
        <p:spPr>
          <a:xfrm>
            <a:off x="15053176" y="236004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B2004C4-2EBC-084B-A3E0-7B94BA2687C0}"/>
              </a:ext>
            </a:extLst>
          </p:cNvPr>
          <p:cNvSpPr txBox="1"/>
          <p:nvPr/>
        </p:nvSpPr>
        <p:spPr>
          <a:xfrm>
            <a:off x="15377991" y="202022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B89489-56A2-3143-B5A3-0FA8798B5066}"/>
              </a:ext>
            </a:extLst>
          </p:cNvPr>
          <p:cNvSpPr txBox="1"/>
          <p:nvPr/>
        </p:nvSpPr>
        <p:spPr>
          <a:xfrm>
            <a:off x="15835191" y="2137825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DEACB1-571B-BF43-9278-A118AC08B524}"/>
              </a:ext>
            </a:extLst>
          </p:cNvPr>
          <p:cNvSpPr txBox="1"/>
          <p:nvPr/>
        </p:nvSpPr>
        <p:spPr>
          <a:xfrm>
            <a:off x="15639022" y="291093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E783E1-71B3-A240-91DA-B79EC597DF89}"/>
              </a:ext>
            </a:extLst>
          </p:cNvPr>
          <p:cNvSpPr txBox="1"/>
          <p:nvPr/>
        </p:nvSpPr>
        <p:spPr>
          <a:xfrm>
            <a:off x="15391799" y="329776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FD2D0B-3FEA-2849-919B-4FE1C0E9CB87}"/>
              </a:ext>
            </a:extLst>
          </p:cNvPr>
          <p:cNvCxnSpPr>
            <a:cxnSpLocks/>
          </p:cNvCxnSpPr>
          <p:nvPr/>
        </p:nvCxnSpPr>
        <p:spPr>
          <a:xfrm flipH="1">
            <a:off x="9474216" y="3015192"/>
            <a:ext cx="14630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4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A2B0C5-8114-4A40-B243-8A8A8908D1AB}"/>
              </a:ext>
            </a:extLst>
          </p:cNvPr>
          <p:cNvSpPr/>
          <p:nvPr/>
        </p:nvSpPr>
        <p:spPr>
          <a:xfrm>
            <a:off x="3129657" y="3330536"/>
            <a:ext cx="3380037" cy="629392"/>
          </a:xfrm>
          <a:prstGeom prst="rect">
            <a:avLst/>
          </a:prstGeom>
          <a:solidFill>
            <a:srgbClr val="F14124">
              <a:alpha val="74118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C9CB0D-3445-5546-B091-5902259FB1ED}"/>
              </a:ext>
            </a:extLst>
          </p:cNvPr>
          <p:cNvSpPr/>
          <p:nvPr/>
        </p:nvSpPr>
        <p:spPr>
          <a:xfrm>
            <a:off x="6596190" y="3330536"/>
            <a:ext cx="5201370" cy="629392"/>
          </a:xfrm>
          <a:prstGeom prst="rect">
            <a:avLst/>
          </a:prstGeom>
          <a:solidFill>
            <a:srgbClr val="F14124">
              <a:alpha val="89804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72C4F9-3991-8A4B-9A0F-60F908F5A1A6}"/>
              </a:ext>
            </a:extLst>
          </p:cNvPr>
          <p:cNvSpPr/>
          <p:nvPr/>
        </p:nvSpPr>
        <p:spPr>
          <a:xfrm>
            <a:off x="297128" y="3330536"/>
            <a:ext cx="2737869" cy="629392"/>
          </a:xfrm>
          <a:prstGeom prst="rect">
            <a:avLst/>
          </a:prstGeom>
          <a:solidFill>
            <a:srgbClr val="F14124">
              <a:alpha val="50980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FED0E0-E793-C146-A2DC-578E9B4BC6BE}"/>
              </a:ext>
            </a:extLst>
          </p:cNvPr>
          <p:cNvSpPr txBox="1"/>
          <p:nvPr/>
        </p:nvSpPr>
        <p:spPr>
          <a:xfrm>
            <a:off x="697012" y="3414223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NTD (51%)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71109F-1578-034C-BEFC-D09F867743AD}"/>
              </a:ext>
            </a:extLst>
          </p:cNvPr>
          <p:cNvSpPr txBox="1"/>
          <p:nvPr/>
        </p:nvSpPr>
        <p:spPr>
          <a:xfrm>
            <a:off x="3811973" y="3411802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RBD (74%)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C4911C-6558-0345-A4A1-2F59F34AC476}"/>
              </a:ext>
            </a:extLst>
          </p:cNvPr>
          <p:cNvSpPr txBox="1"/>
          <p:nvPr/>
        </p:nvSpPr>
        <p:spPr>
          <a:xfrm>
            <a:off x="7749367" y="3429002"/>
            <a:ext cx="2895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S2 Domain (90%)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8C56AC75-7F5F-284A-BAD7-8CB7637A4841}"/>
              </a:ext>
            </a:extLst>
          </p:cNvPr>
          <p:cNvSpPr/>
          <p:nvPr/>
        </p:nvSpPr>
        <p:spPr>
          <a:xfrm rot="5400000">
            <a:off x="3248712" y="1218810"/>
            <a:ext cx="309396" cy="6212568"/>
          </a:xfrm>
          <a:prstGeom prst="rightBrac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83EF22-1D62-7845-9BC1-7C11A42F7FFF}"/>
              </a:ext>
            </a:extLst>
          </p:cNvPr>
          <p:cNvSpPr txBox="1"/>
          <p:nvPr/>
        </p:nvSpPr>
        <p:spPr>
          <a:xfrm>
            <a:off x="1945854" y="4558303"/>
            <a:ext cx="2915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latin typeface="Optima" panose="02000503060000020004" pitchFamily="2" charset="0"/>
              </a:rPr>
              <a:t>S1 Domain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080DA8-0E82-8045-8503-D806A7ED596C}"/>
              </a:ext>
            </a:extLst>
          </p:cNvPr>
          <p:cNvSpPr txBox="1"/>
          <p:nvPr/>
        </p:nvSpPr>
        <p:spPr>
          <a:xfrm>
            <a:off x="6175498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667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F1D8E7-4F47-494A-B104-A6543030B418}"/>
              </a:ext>
            </a:extLst>
          </p:cNvPr>
          <p:cNvSpPr txBox="1"/>
          <p:nvPr/>
        </p:nvSpPr>
        <p:spPr>
          <a:xfrm>
            <a:off x="11403120" y="2987224"/>
            <a:ext cx="788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1,281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E9946B-9092-6A42-ACDA-AB7BD9807D85}"/>
              </a:ext>
            </a:extLst>
          </p:cNvPr>
          <p:cNvSpPr txBox="1"/>
          <p:nvPr/>
        </p:nvSpPr>
        <p:spPr>
          <a:xfrm>
            <a:off x="-55429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</a:t>
            </a:r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05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6" y="3037109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60" y="3037109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9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7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2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71" y="1197430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90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7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7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2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21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2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3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3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8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6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6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11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7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4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4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9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572112" y="1068956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248417" y="384766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0798CD3-4BD1-2B42-ADC5-15136B200F37}"/>
              </a:ext>
            </a:extLst>
          </p:cNvPr>
          <p:cNvGrpSpPr/>
          <p:nvPr/>
        </p:nvGrpSpPr>
        <p:grpSpPr>
          <a:xfrm>
            <a:off x="1572112" y="4124697"/>
            <a:ext cx="3828411" cy="3330243"/>
            <a:chOff x="1154019" y="4587806"/>
            <a:chExt cx="3828411" cy="3330243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FDDB83C-01BA-544B-91B7-3E6CE1310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08A70AC-318B-2F4E-8A9A-249373AA4C8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931E03-1BDC-9D47-A702-7FFE29771F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17566B4-AB3B-9841-A74C-24EC8FCC6661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A97F108-A222-C545-A7AD-B0B5F0AAA05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3F21C4-2402-2E4C-99C6-06BD1B64235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2715903" y="5847190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31015ED-1700-1444-8E18-3E2943AFB3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68777" y="626324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0AF1C81-507D-014A-9F66-769B649B0D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9988" y="608472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651C119-C487-7C4D-B77B-DBEDAAA0DD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54272" y="671391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9973839-BF3D-0941-AD55-7D7B288E1B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6268" y="755228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E14222-08B5-4A42-9EB4-97A0933CDB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9068" y="689679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DDE99BE-3261-CA47-91C3-E2470F09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6469" y="737619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7E8C9FF-BF4B-7F40-844A-AAB3517CF5D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320479" y="6312381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6C6D732-8AD2-A64E-BCF1-81B8BAEB8351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0499" y="6432327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282F536-BE63-B34D-BA3A-98974003673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354272" y="7133103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EA9D623-1909-5C42-9EE0-E5178696D7E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3884645" y="7262557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E717985-8339-C84B-A6CD-2FA3F196CFA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278407" y="7247933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9A6E754-EBCF-C844-87E5-BCDE7EE65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74FA2C3-8D47-9C4F-92E4-040232FE71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23C1B1A-D2A5-194C-82B8-6B1A68C8EE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CC42CBD-CBED-B443-9D2C-B0876C0EB3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3929" y="4849063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D06E1C1-2EE4-A842-B026-E2AEC2153A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2386" y="46747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D8C5704-3780-3447-95B0-C4DEF2ADCC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16670" y="530391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529C584-55E1-BF48-B8EE-D037CFC16B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38666" y="614228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1E8CFEB-B2A8-C540-9CC6-F84FEDF98D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1466" y="548679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96B2DA-4FB9-794B-9082-45BEF1D834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78867" y="596619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8858B67-323E-DB43-A8E4-B74DE943F6A3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849406-2E3C-0147-89A0-F7095341F3B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E9F5719-6290-E84B-8F2C-09B2161AA22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2785740" y="5214823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BDDDE65-8C13-8948-A884-E24537CD73B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82877" y="490237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D38B1A-2892-414F-BC9D-C771C470A56F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402897" y="502232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D52504B-A926-694C-9C32-9A7E0D08DE0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16672" y="572310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5E05506-079B-3640-918F-2E18C91AE9C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7043" y="585255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DB18545-D9D2-5A47-BF4B-498A45C39781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40805" y="583793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D0E718-67FC-064D-876C-88DEFF4AB76E}"/>
              </a:ext>
            </a:extLst>
          </p:cNvPr>
          <p:cNvGrpSpPr/>
          <p:nvPr/>
        </p:nvGrpSpPr>
        <p:grpSpPr>
          <a:xfrm>
            <a:off x="6117218" y="4124697"/>
            <a:ext cx="3828411" cy="3330243"/>
            <a:chOff x="6843812" y="4591645"/>
            <a:chExt cx="3828411" cy="3330243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64609CE-9452-FB44-B626-94B1F5AE8C4B}"/>
                </a:ext>
              </a:extLst>
            </p:cNvPr>
            <p:cNvGrpSpPr/>
            <p:nvPr/>
          </p:nvGrpSpPr>
          <p:grpSpPr>
            <a:xfrm>
              <a:off x="6843812" y="5296644"/>
              <a:ext cx="3828411" cy="1920240"/>
              <a:chOff x="2508069" y="1197428"/>
              <a:chExt cx="3828411" cy="1920240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E9D881DB-99A2-454D-BEFD-74846DF8DD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654C6B8-38B3-1C40-A31F-6194D0E7A20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B93E2D03-6D5B-CB4D-8A31-6E1A9BCB7D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A5074839-7C81-A14E-8A32-1AEA4C95A3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97979" y="1458685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A4DAB69E-4890-F345-8610-A6B4F33462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26436" y="12843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F66A2E10-CCAB-7C4A-B3F0-1656522D3D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970720" y="191353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FE9A7E11-D0B0-2F4E-A84E-133A9A7D84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92716" y="275190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802627-0803-7E42-8B7B-AB5E235986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75516" y="209641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CB0DAE6-9614-0C4F-A071-2F0A9DA5FA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32917" y="257581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99ECE70F-FFF8-B345-A383-544BFD52872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BEB4D0C1-ED04-B949-A773-DE0A312110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41469F47-42DA-094A-A587-C4545CD17D88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139788" y="1824445"/>
                <a:ext cx="358727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A5689561-6D7D-0347-A269-95CC54E72F7A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936925" y="1512000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30CBC066-B9C9-E344-857F-EEB70EDA788D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756945" y="1631946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99B32AC-D393-8541-8013-92CF276022A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970720" y="2332722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5FF28CC0-52BC-B24B-BEB8-059FCFCE4A1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501093" y="2462176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EDDE8F5-0F21-6C43-A7CC-0BC9B1A27F50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894855" y="2447552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36787F62-89E9-F347-A45A-C2934F22DE20}"/>
                </a:ext>
              </a:extLst>
            </p:cNvPr>
            <p:cNvGrpSpPr/>
            <p:nvPr/>
          </p:nvGrpSpPr>
          <p:grpSpPr>
            <a:xfrm>
              <a:off x="6975011" y="4591645"/>
              <a:ext cx="3566013" cy="3330243"/>
              <a:chOff x="2508069" y="1197428"/>
              <a:chExt cx="3566013" cy="3330243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6C231321-5B91-6A4E-B767-0D2F5368B0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4FDD50EC-1F77-374C-9CFF-FA34045BCF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AC1729A8-8152-6645-9861-C9C77E8EA5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F885ACF-BDB4-A441-83A1-07553E5EB27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9885E5D-BCC8-634E-BC03-4EA01B6C98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607BED2F-F201-C441-9F4C-CAA7202DD5B7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4069953" y="2456812"/>
                <a:ext cx="200566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EEDBDCB-BBF5-4747-ACB9-750383F8E8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22827" y="2872870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D901B06C-28AA-B94D-9407-8F15E6A4F73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4038" y="269434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E137BC25-8AD6-1F4D-B74D-466872F15C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08322" y="332353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D47CD982-AF59-E445-9FFF-045B2C8CD2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30318" y="4161911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6F3EF97-5B40-2D40-8494-3C124B53FE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3118" y="350641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729CBAF-C500-8E48-B59D-D8C965FAD4E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70519" y="398581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940304A4-EB85-5F45-A354-51FE0C96D48E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74527" y="2922003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C52A772E-D6B7-984E-9FCA-6746B6CCEDA4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494547" y="3041949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968DE28-4FBE-AD4D-9699-7765BB06DA05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708322" y="3742725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5DBD98E-EE64-5944-97F5-2F3C6BDA1862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238695" y="3872179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CE398170-AD5F-9648-8BA4-F34E80CAEE8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32457" y="3857555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30" y="3327383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400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5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201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30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7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200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90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2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2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5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7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5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5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4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BC4090-CE64-49E1-A99C-1D9DE1760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-242888"/>
            <a:ext cx="6858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C0B0AF-77DC-070E-DD20-76A382A708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0704" y="1331161"/>
            <a:ext cx="3106792" cy="310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5229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E52B4F0-D8E8-6C4B-85B6-5126F8D08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897838"/>
              </p:ext>
            </p:extLst>
          </p:nvPr>
        </p:nvGraphicFramePr>
        <p:xfrm>
          <a:off x="2884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5" name="Table 15">
            <a:extLst>
              <a:ext uri="{FF2B5EF4-FFF2-40B4-BE49-F238E27FC236}">
                <a16:creationId xmlns:a16="http://schemas.microsoft.com/office/drawing/2014/main" id="{38DCE0B8-BCAA-364F-AE5C-037EA0F18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126944"/>
              </p:ext>
            </p:extLst>
          </p:nvPr>
        </p:nvGraphicFramePr>
        <p:xfrm>
          <a:off x="5170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6" name="Table 15">
            <a:extLst>
              <a:ext uri="{FF2B5EF4-FFF2-40B4-BE49-F238E27FC236}">
                <a16:creationId xmlns:a16="http://schemas.microsoft.com/office/drawing/2014/main" id="{7F001F83-1C3D-DF4C-A51A-6C72350CF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555387"/>
              </p:ext>
            </p:extLst>
          </p:nvPr>
        </p:nvGraphicFramePr>
        <p:xfrm>
          <a:off x="598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1D126D6-3316-CF4E-8F7A-F1552BDAB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397607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1500">
                  <a:extLst>
                    <a:ext uri="{9D8B030D-6E8A-4147-A177-3AD203B41FA5}">
                      <a16:colId xmlns:a16="http://schemas.microsoft.com/office/drawing/2014/main" val="257205787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47921251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1149320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5815778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21380494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0867364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8011899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7463172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9932723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2255706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83809640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46324071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15894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03371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92282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67622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70967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149553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15972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34261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361207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506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586855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970163"/>
                  </a:ext>
                </a:extLst>
              </a:tr>
            </a:tbl>
          </a:graphicData>
        </a:graphic>
      </p:graphicFrame>
      <p:graphicFrame>
        <p:nvGraphicFramePr>
          <p:cNvPr id="30" name="Table 15">
            <a:extLst>
              <a:ext uri="{FF2B5EF4-FFF2-40B4-BE49-F238E27FC236}">
                <a16:creationId xmlns:a16="http://schemas.microsoft.com/office/drawing/2014/main" id="{09DD2868-02BD-D143-87B6-8CC8EA6CA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76834"/>
              </p:ext>
            </p:extLst>
          </p:nvPr>
        </p:nvGraphicFramePr>
        <p:xfrm>
          <a:off x="2884281" y="4854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1" name="Table 15">
            <a:extLst>
              <a:ext uri="{FF2B5EF4-FFF2-40B4-BE49-F238E27FC236}">
                <a16:creationId xmlns:a16="http://schemas.microsoft.com/office/drawing/2014/main" id="{BF8EE745-FA63-CD4F-AD9A-FD170E5B7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89893"/>
              </p:ext>
            </p:extLst>
          </p:nvPr>
        </p:nvGraphicFramePr>
        <p:xfrm>
          <a:off x="2884281" y="282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2" name="Table 32">
            <a:extLst>
              <a:ext uri="{FF2B5EF4-FFF2-40B4-BE49-F238E27FC236}">
                <a16:creationId xmlns:a16="http://schemas.microsoft.com/office/drawing/2014/main" id="{924F1C1C-CDAD-F141-99EE-FAD1DF2DB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562024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78372915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04638146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745064680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8472568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06673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9803482"/>
                  </a:ext>
                </a:extLst>
              </a:tr>
            </a:tbl>
          </a:graphicData>
        </a:graphic>
      </p:graphicFrame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76C02FD-7E04-4C4E-B75C-9EB3A76BEA2F}"/>
              </a:ext>
            </a:extLst>
          </p:cNvPr>
          <p:cNvCxnSpPr>
            <a:cxnSpLocks/>
          </p:cNvCxnSpPr>
          <p:nvPr/>
        </p:nvCxnSpPr>
        <p:spPr>
          <a:xfrm>
            <a:off x="6927196" y="7222034"/>
            <a:ext cx="789414" cy="702405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7A9E5A-4AF5-384B-BB78-667B407A57F0}"/>
              </a:ext>
            </a:extLst>
          </p:cNvPr>
          <p:cNvCxnSpPr>
            <a:cxnSpLocks/>
          </p:cNvCxnSpPr>
          <p:nvPr/>
        </p:nvCxnSpPr>
        <p:spPr>
          <a:xfrm>
            <a:off x="7572833" y="6620256"/>
            <a:ext cx="7017810" cy="774457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ight Brace 3">
            <a:extLst>
              <a:ext uri="{FF2B5EF4-FFF2-40B4-BE49-F238E27FC236}">
                <a16:creationId xmlns:a16="http://schemas.microsoft.com/office/drawing/2014/main" id="{DFE35F4E-FA67-EE4B-82A1-8C710CFD7C3E}"/>
              </a:ext>
            </a:extLst>
          </p:cNvPr>
          <p:cNvSpPr/>
          <p:nvPr/>
        </p:nvSpPr>
        <p:spPr>
          <a:xfrm>
            <a:off x="14957149" y="7525064"/>
            <a:ext cx="653127" cy="6948764"/>
          </a:xfrm>
          <a:prstGeom prst="rightBrac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29D6E0-5BE9-F540-B24B-39F13EFC855F}"/>
              </a:ext>
            </a:extLst>
          </p:cNvPr>
          <p:cNvSpPr/>
          <p:nvPr/>
        </p:nvSpPr>
        <p:spPr>
          <a:xfrm>
            <a:off x="15703373" y="10645503"/>
            <a:ext cx="21820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atin typeface="Optima" panose="02000503060000020004" pitchFamily="2" charset="0"/>
              </a:rPr>
              <a:t>0.25 mm</a:t>
            </a:r>
            <a:endParaRPr lang="en-US" sz="4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F454A1-3E5B-3A4C-8B85-97C855E7D893}"/>
              </a:ext>
            </a:extLst>
          </p:cNvPr>
          <p:cNvGrpSpPr/>
          <p:nvPr/>
        </p:nvGrpSpPr>
        <p:grpSpPr>
          <a:xfrm>
            <a:off x="7816136" y="7498222"/>
            <a:ext cx="6949440" cy="6949440"/>
            <a:chOff x="8079736" y="7378602"/>
            <a:chExt cx="6949440" cy="69494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E2F515-9319-A14F-BA79-12857B6C51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5079"/>
            <a:stretch/>
          </p:blipFill>
          <p:spPr>
            <a:xfrm>
              <a:off x="8102787" y="7378602"/>
              <a:ext cx="6926389" cy="694876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6D72B7-FA24-D648-8F66-6896F0F748D9}"/>
                </a:ext>
              </a:extLst>
            </p:cNvPr>
            <p:cNvSpPr/>
            <p:nvPr/>
          </p:nvSpPr>
          <p:spPr>
            <a:xfrm>
              <a:off x="8079736" y="7378602"/>
              <a:ext cx="6949440" cy="6949440"/>
            </a:xfrm>
            <a:prstGeom prst="rect">
              <a:avLst/>
            </a:pr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ight Brace 28">
            <a:extLst>
              <a:ext uri="{FF2B5EF4-FFF2-40B4-BE49-F238E27FC236}">
                <a16:creationId xmlns:a16="http://schemas.microsoft.com/office/drawing/2014/main" id="{B31D4F43-B41F-E141-A335-0BFDD611B878}"/>
              </a:ext>
            </a:extLst>
          </p:cNvPr>
          <p:cNvSpPr/>
          <p:nvPr/>
        </p:nvSpPr>
        <p:spPr>
          <a:xfrm rot="16200000">
            <a:off x="3710927" y="-3678218"/>
            <a:ext cx="653127" cy="6948764"/>
          </a:xfrm>
          <a:prstGeom prst="rightBrac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12542F-F1F4-FB42-A9E6-E026A6D86164}"/>
              </a:ext>
            </a:extLst>
          </p:cNvPr>
          <p:cNvSpPr/>
          <p:nvPr/>
        </p:nvSpPr>
        <p:spPr>
          <a:xfrm>
            <a:off x="3344941" y="-1238286"/>
            <a:ext cx="1468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atin typeface="Optima" panose="02000503060000020004" pitchFamily="2" charset="0"/>
              </a:rPr>
              <a:t>3 mm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5628275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4" y="1490496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6" y="617248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71" y="2598913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8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8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40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2" y="2285000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401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3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2" y="1807781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3" y="2795755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8188407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864440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41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3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3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2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CAE5F4-9AFE-0A49-BFB7-57F103453CBA}"/>
              </a:ext>
            </a:extLst>
          </p:cNvPr>
          <p:cNvSpPr/>
          <p:nvPr/>
        </p:nvSpPr>
        <p:spPr>
          <a:xfrm>
            <a:off x="1514475" y="933990"/>
            <a:ext cx="9163050" cy="581025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accent1">
                  <a:lumMod val="45000"/>
                  <a:lumOff val="55000"/>
                </a:schemeClr>
              </a:gs>
              <a:gs pos="7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360072-064D-DF42-A497-D47B5E798DDC}"/>
              </a:ext>
            </a:extLst>
          </p:cNvPr>
          <p:cNvSpPr>
            <a:spLocks noChangeAspect="1"/>
          </p:cNvSpPr>
          <p:nvPr/>
        </p:nvSpPr>
        <p:spPr>
          <a:xfrm>
            <a:off x="3661295" y="3345039"/>
            <a:ext cx="274320" cy="274320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DAB5E2-B5E5-3D47-AB74-B4E09D1FB9F5}"/>
              </a:ext>
            </a:extLst>
          </p:cNvPr>
          <p:cNvSpPr>
            <a:spLocks noChangeAspect="1"/>
          </p:cNvSpPr>
          <p:nvPr/>
        </p:nvSpPr>
        <p:spPr>
          <a:xfrm>
            <a:off x="5393496" y="2494023"/>
            <a:ext cx="274320" cy="27432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CC121C-28CA-BA4C-96D7-B8E853177847}"/>
              </a:ext>
            </a:extLst>
          </p:cNvPr>
          <p:cNvSpPr>
            <a:spLocks noChangeAspect="1"/>
          </p:cNvSpPr>
          <p:nvPr/>
        </p:nvSpPr>
        <p:spPr>
          <a:xfrm>
            <a:off x="5188629" y="4685613"/>
            <a:ext cx="274320" cy="274320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72C4F75-A874-2A43-BDB5-95308993688E}"/>
              </a:ext>
            </a:extLst>
          </p:cNvPr>
          <p:cNvSpPr>
            <a:spLocks noChangeAspect="1"/>
          </p:cNvSpPr>
          <p:nvPr/>
        </p:nvSpPr>
        <p:spPr>
          <a:xfrm>
            <a:off x="6727119" y="5513145"/>
            <a:ext cx="274320" cy="274320"/>
          </a:xfrm>
          <a:prstGeom prst="ellipse">
            <a:avLst/>
          </a:prstGeom>
          <a:solidFill>
            <a:schemeClr val="accent6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4763D83-3498-E64C-9199-E9004E7044ED}"/>
              </a:ext>
            </a:extLst>
          </p:cNvPr>
          <p:cNvSpPr>
            <a:spLocks noChangeAspect="1"/>
          </p:cNvSpPr>
          <p:nvPr/>
        </p:nvSpPr>
        <p:spPr>
          <a:xfrm>
            <a:off x="7728560" y="3298358"/>
            <a:ext cx="274320" cy="27432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6B1DF40-D478-A44E-AB92-05747CB60DD4}"/>
              </a:ext>
            </a:extLst>
          </p:cNvPr>
          <p:cNvSpPr>
            <a:spLocks noChangeAspect="1"/>
          </p:cNvSpPr>
          <p:nvPr/>
        </p:nvSpPr>
        <p:spPr>
          <a:xfrm>
            <a:off x="8761331" y="4828871"/>
            <a:ext cx="274320" cy="274320"/>
          </a:xfrm>
          <a:prstGeom prst="ellipse">
            <a:avLst/>
          </a:prstGeom>
          <a:solidFill>
            <a:srgbClr val="7030A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8CF172-5BCD-5245-AC2A-E89480816ABD}"/>
              </a:ext>
            </a:extLst>
          </p:cNvPr>
          <p:cNvCxnSpPr>
            <a:cxnSpLocks/>
          </p:cNvCxnSpPr>
          <p:nvPr/>
        </p:nvCxnSpPr>
        <p:spPr>
          <a:xfrm flipH="1">
            <a:off x="3577085" y="1646914"/>
            <a:ext cx="398704" cy="50289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387AEA8-5CDD-944B-A13A-A76C802B1D6E}"/>
              </a:ext>
            </a:extLst>
          </p:cNvPr>
          <p:cNvSpPr>
            <a:spLocks noChangeAspect="1"/>
          </p:cNvSpPr>
          <p:nvPr/>
        </p:nvSpPr>
        <p:spPr>
          <a:xfrm>
            <a:off x="3374038" y="2074426"/>
            <a:ext cx="274320" cy="274320"/>
          </a:xfrm>
          <a:prstGeom prst="ellipse">
            <a:avLst/>
          </a:prstGeom>
          <a:solidFill>
            <a:schemeClr val="accent5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F49820-9922-6545-9912-FEF2EAD50CBD}"/>
              </a:ext>
            </a:extLst>
          </p:cNvPr>
          <p:cNvCxnSpPr>
            <a:cxnSpLocks/>
          </p:cNvCxnSpPr>
          <p:nvPr/>
        </p:nvCxnSpPr>
        <p:spPr>
          <a:xfrm flipH="1">
            <a:off x="3917328" y="3029339"/>
            <a:ext cx="269380" cy="31570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077B2EC2-05B9-3442-ACF4-68381EB3A4C2}"/>
              </a:ext>
            </a:extLst>
          </p:cNvPr>
          <p:cNvSpPr>
            <a:spLocks noChangeAspect="1"/>
          </p:cNvSpPr>
          <p:nvPr/>
        </p:nvSpPr>
        <p:spPr>
          <a:xfrm>
            <a:off x="4334079" y="2558315"/>
            <a:ext cx="274320" cy="2743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8CF202B-B29A-504A-8C18-6BB85B7B5281}"/>
              </a:ext>
            </a:extLst>
          </p:cNvPr>
          <p:cNvCxnSpPr>
            <a:cxnSpLocks/>
          </p:cNvCxnSpPr>
          <p:nvPr/>
        </p:nvCxnSpPr>
        <p:spPr>
          <a:xfrm flipH="1">
            <a:off x="5427706" y="4471941"/>
            <a:ext cx="144605" cy="190375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2D229296-E016-3D4C-95A3-49FD49F75D08}"/>
              </a:ext>
            </a:extLst>
          </p:cNvPr>
          <p:cNvSpPr>
            <a:spLocks noChangeAspect="1"/>
          </p:cNvSpPr>
          <p:nvPr/>
        </p:nvSpPr>
        <p:spPr>
          <a:xfrm>
            <a:off x="5978753" y="3618327"/>
            <a:ext cx="274320" cy="2743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D1B7F5D-39CD-8C41-9160-B20E4E2517A3}"/>
              </a:ext>
            </a:extLst>
          </p:cNvPr>
          <p:cNvCxnSpPr>
            <a:cxnSpLocks/>
          </p:cNvCxnSpPr>
          <p:nvPr/>
        </p:nvCxnSpPr>
        <p:spPr>
          <a:xfrm flipH="1">
            <a:off x="4223257" y="2740323"/>
            <a:ext cx="221644" cy="25930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F9A51CF-4235-4C4F-8915-75245250682A}"/>
              </a:ext>
            </a:extLst>
          </p:cNvPr>
          <p:cNvCxnSpPr>
            <a:cxnSpLocks/>
          </p:cNvCxnSpPr>
          <p:nvPr/>
        </p:nvCxnSpPr>
        <p:spPr>
          <a:xfrm flipH="1">
            <a:off x="5615218" y="3790690"/>
            <a:ext cx="457930" cy="627177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2BD16DF-C597-024E-940C-8EBDEBD244D3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184958" y="3573558"/>
            <a:ext cx="579968" cy="73152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6A8B316-6F2B-E340-9768-DD3A58F8CF6A}"/>
              </a:ext>
            </a:extLst>
          </p:cNvPr>
          <p:cNvSpPr>
            <a:spLocks noChangeAspect="1"/>
          </p:cNvSpPr>
          <p:nvPr/>
        </p:nvSpPr>
        <p:spPr>
          <a:xfrm>
            <a:off x="7001439" y="4219034"/>
            <a:ext cx="274320" cy="27432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B038C2C-8DF2-4348-A1C0-07CFDAE0D2DE}"/>
              </a:ext>
            </a:extLst>
          </p:cNvPr>
          <p:cNvCxnSpPr>
            <a:cxnSpLocks/>
          </p:cNvCxnSpPr>
          <p:nvPr/>
        </p:nvCxnSpPr>
        <p:spPr>
          <a:xfrm flipH="1">
            <a:off x="5031898" y="2768343"/>
            <a:ext cx="398704" cy="50289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6BCA2AB7-AF21-ED4F-9E4C-20C17904D623}"/>
              </a:ext>
            </a:extLst>
          </p:cNvPr>
          <p:cNvSpPr>
            <a:spLocks noChangeAspect="1"/>
          </p:cNvSpPr>
          <p:nvPr/>
        </p:nvSpPr>
        <p:spPr>
          <a:xfrm>
            <a:off x="4826510" y="3187189"/>
            <a:ext cx="274320" cy="27432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6749149-C37C-DE4C-97C1-741433DF61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3843" y="5103191"/>
            <a:ext cx="217488" cy="27432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1F1FAEAE-1851-9C42-9FF6-5662BF95F191}"/>
              </a:ext>
            </a:extLst>
          </p:cNvPr>
          <p:cNvSpPr>
            <a:spLocks noChangeAspect="1"/>
          </p:cNvSpPr>
          <p:nvPr/>
        </p:nvSpPr>
        <p:spPr>
          <a:xfrm>
            <a:off x="8387411" y="5252371"/>
            <a:ext cx="274320" cy="274320"/>
          </a:xfrm>
          <a:prstGeom prst="ellipse">
            <a:avLst/>
          </a:prstGeom>
          <a:solidFill>
            <a:srgbClr val="7030A0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7292D6F-D671-A44F-A702-13B773E182E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8975" y="5323397"/>
            <a:ext cx="156047" cy="18288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7BA4623-AAFD-9548-A1D5-DC9CE792C46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180742" y="4902023"/>
            <a:ext cx="312635" cy="36576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C7B28DF-EA7C-534B-B92C-C940BFEC0FB9}"/>
              </a:ext>
            </a:extLst>
          </p:cNvPr>
          <p:cNvSpPr>
            <a:spLocks noChangeAspect="1"/>
          </p:cNvSpPr>
          <p:nvPr/>
        </p:nvSpPr>
        <p:spPr>
          <a:xfrm>
            <a:off x="7405655" y="4691711"/>
            <a:ext cx="274320" cy="274320"/>
          </a:xfrm>
          <a:prstGeom prst="ellips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7DB4239-2F39-9C41-9F51-8C7B68B89C56}"/>
              </a:ext>
            </a:extLst>
          </p:cNvPr>
          <p:cNvSpPr>
            <a:spLocks noChangeAspect="1"/>
          </p:cNvSpPr>
          <p:nvPr/>
        </p:nvSpPr>
        <p:spPr>
          <a:xfrm>
            <a:off x="3935615" y="1381643"/>
            <a:ext cx="274320" cy="274320"/>
          </a:xfrm>
          <a:prstGeom prst="ellipse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361B5-782E-804A-B06B-60C0C4E90673}"/>
              </a:ext>
            </a:extLst>
          </p:cNvPr>
          <p:cNvCxnSpPr>
            <a:cxnSpLocks/>
          </p:cNvCxnSpPr>
          <p:nvPr/>
        </p:nvCxnSpPr>
        <p:spPr>
          <a:xfrm>
            <a:off x="3434393" y="2348746"/>
            <a:ext cx="5109450" cy="2903625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4029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CAE5F4-9AFE-0A49-BFB7-57F103453CBA}"/>
              </a:ext>
            </a:extLst>
          </p:cNvPr>
          <p:cNvSpPr/>
          <p:nvPr/>
        </p:nvSpPr>
        <p:spPr>
          <a:xfrm flipV="1">
            <a:off x="1514475" y="1761067"/>
            <a:ext cx="9163050" cy="38608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accent1">
                  <a:lumMod val="45000"/>
                  <a:lumOff val="55000"/>
                </a:schemeClr>
              </a:gs>
              <a:gs pos="7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387AEA8-5CDD-944B-A13A-A76C802B1D6E}"/>
              </a:ext>
            </a:extLst>
          </p:cNvPr>
          <p:cNvSpPr>
            <a:spLocks noChangeAspect="1"/>
          </p:cNvSpPr>
          <p:nvPr/>
        </p:nvSpPr>
        <p:spPr>
          <a:xfrm>
            <a:off x="1765371" y="3454401"/>
            <a:ext cx="274320" cy="274320"/>
          </a:xfrm>
          <a:prstGeom prst="ellipse">
            <a:avLst/>
          </a:prstGeom>
          <a:solidFill>
            <a:schemeClr val="accent5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77B2EC2-05B9-3442-ACF4-68381EB3A4C2}"/>
              </a:ext>
            </a:extLst>
          </p:cNvPr>
          <p:cNvSpPr>
            <a:spLocks noChangeAspect="1"/>
          </p:cNvSpPr>
          <p:nvPr/>
        </p:nvSpPr>
        <p:spPr>
          <a:xfrm>
            <a:off x="2708479" y="3362636"/>
            <a:ext cx="274320" cy="2743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D229296-E016-3D4C-95A3-49FD49F75D08}"/>
              </a:ext>
            </a:extLst>
          </p:cNvPr>
          <p:cNvSpPr>
            <a:spLocks noChangeAspect="1"/>
          </p:cNvSpPr>
          <p:nvPr/>
        </p:nvSpPr>
        <p:spPr>
          <a:xfrm>
            <a:off x="5335287" y="3500120"/>
            <a:ext cx="274320" cy="2743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6A8B316-6F2B-E340-9768-DD3A58F8CF6A}"/>
              </a:ext>
            </a:extLst>
          </p:cNvPr>
          <p:cNvSpPr>
            <a:spLocks noChangeAspect="1"/>
          </p:cNvSpPr>
          <p:nvPr/>
        </p:nvSpPr>
        <p:spPr>
          <a:xfrm>
            <a:off x="6950639" y="3488267"/>
            <a:ext cx="274320" cy="274320"/>
          </a:xfrm>
          <a:prstGeom prst="ellipse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BCA2AB7-AF21-ED4F-9E4C-20C17904D623}"/>
              </a:ext>
            </a:extLst>
          </p:cNvPr>
          <p:cNvSpPr>
            <a:spLocks noChangeAspect="1"/>
          </p:cNvSpPr>
          <p:nvPr/>
        </p:nvSpPr>
        <p:spPr>
          <a:xfrm>
            <a:off x="3846987" y="3933197"/>
            <a:ext cx="274320" cy="27432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F1FAEAE-1851-9C42-9FF6-5662BF95F191}"/>
              </a:ext>
            </a:extLst>
          </p:cNvPr>
          <p:cNvSpPr>
            <a:spLocks noChangeAspect="1"/>
          </p:cNvSpPr>
          <p:nvPr/>
        </p:nvSpPr>
        <p:spPr>
          <a:xfrm>
            <a:off x="9826744" y="4237064"/>
            <a:ext cx="274320" cy="274320"/>
          </a:xfrm>
          <a:prstGeom prst="ellipse">
            <a:avLst/>
          </a:prstGeom>
          <a:solidFill>
            <a:srgbClr val="7030A0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C7B28DF-EA7C-534B-B92C-C940BFEC0FB9}"/>
              </a:ext>
            </a:extLst>
          </p:cNvPr>
          <p:cNvSpPr>
            <a:spLocks noChangeAspect="1"/>
          </p:cNvSpPr>
          <p:nvPr/>
        </p:nvSpPr>
        <p:spPr>
          <a:xfrm>
            <a:off x="7769990" y="4056294"/>
            <a:ext cx="274320" cy="274320"/>
          </a:xfrm>
          <a:prstGeom prst="ellipse">
            <a:avLst/>
          </a:prstGeom>
          <a:solidFill>
            <a:schemeClr val="accent6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1519A71-4D81-CC45-9D78-96CF2BC90902}"/>
              </a:ext>
            </a:extLst>
          </p:cNvPr>
          <p:cNvCxnSpPr>
            <a:cxnSpLocks/>
          </p:cNvCxnSpPr>
          <p:nvPr/>
        </p:nvCxnSpPr>
        <p:spPr>
          <a:xfrm>
            <a:off x="1514475" y="3837422"/>
            <a:ext cx="9163050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193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34E150F-ADFA-A746-B0A2-C2F833264524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13E0C0-4E1B-C84E-B7CB-429E8284331F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1BCA16-2824-BD47-8D64-89626408EF40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A805D-137F-9D4B-93DB-94884D9F95BB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A7618B0-8F09-6F45-B1CA-774533F545F6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EA0B6C6-CECD-F949-A873-6BE1CFFFA290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7CD374A-D19F-0449-9AEC-EC967A9CEBF5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191D1B-3E49-AF4A-8B28-934C0C1D05A8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A48B8-4468-AD44-9ECC-31D5C6DFA8FB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4F83-B8C3-EC4E-A04C-D0FBF1BBB7A4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725CC9-8168-1D46-A415-1A39DB720B2F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0E46B-38A2-2649-AFCF-685935ECD477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C4C503-052C-B045-B58A-C84B236399E8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41D80-92C6-6442-8188-FC3884A42745}"/>
              </a:ext>
            </a:extLst>
          </p:cNvPr>
          <p:cNvSpPr txBox="1"/>
          <p:nvPr/>
        </p:nvSpPr>
        <p:spPr>
          <a:xfrm>
            <a:off x="7458534" y="265977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2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8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5426963A-F743-D348-A9F9-D20E20FE5439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F2DAFB-A0F9-1746-AA61-4760916E5FB3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951AFD-64A2-9B4F-9EE0-4B2E491B2E09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810B79-4BE1-7146-901D-94DF6FE28646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B247EE4-2CE8-E34C-943E-711AF983827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1482F0-37E0-E94F-B010-2B80985B631A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CF677E-C03D-FB46-8FCB-F1FD69780BA3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0DACD1-5C33-9B4D-A626-06BCF725C86B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45B54-4918-2543-B616-7560317D1A42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9C2463-FD48-974E-A15F-82BACE8C7FF7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58D8AD-B04D-7242-9258-C3E858086814}"/>
              </a:ext>
            </a:extLst>
          </p:cNvPr>
          <p:cNvSpPr txBox="1"/>
          <p:nvPr/>
        </p:nvSpPr>
        <p:spPr>
          <a:xfrm>
            <a:off x="7152852" y="24366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3669E8-7303-D149-861E-3420B7E84D9C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132AD-DF1D-3C45-A12E-8C1AC3B1F0B6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BEC33E-C038-4048-A917-AD1EE45E4B32}"/>
              </a:ext>
            </a:extLst>
          </p:cNvPr>
          <p:cNvSpPr txBox="1"/>
          <p:nvPr/>
        </p:nvSpPr>
        <p:spPr>
          <a:xfrm>
            <a:off x="6235534" y="1861824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9E2A5-D0B7-164D-8E52-E32CE3DFC68C}"/>
              </a:ext>
            </a:extLst>
          </p:cNvPr>
          <p:cNvSpPr txBox="1"/>
          <p:nvPr/>
        </p:nvSpPr>
        <p:spPr>
          <a:xfrm>
            <a:off x="6235531" y="260573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E2047-2304-B84A-B06A-3C71E4C15489}"/>
              </a:ext>
            </a:extLst>
          </p:cNvPr>
          <p:cNvSpPr txBox="1"/>
          <p:nvPr/>
        </p:nvSpPr>
        <p:spPr>
          <a:xfrm>
            <a:off x="7341964" y="2671042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i="1" dirty="0">
                <a:latin typeface="Optima" panose="02000503060000020004" pitchFamily="2" charset="0"/>
              </a:rPr>
              <a:t>b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7395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37E18C4-A4C2-D24A-ADCC-A21AB4F741C0}"/>
              </a:ext>
            </a:extLst>
          </p:cNvPr>
          <p:cNvSpPr/>
          <p:nvPr/>
        </p:nvSpPr>
        <p:spPr>
          <a:xfrm>
            <a:off x="5122752" y="2313306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566A10-7153-EA49-9576-A68F08EF69F8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951261" y="2638245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416747-816D-CF41-A497-C60B972D1E6D}"/>
              </a:ext>
            </a:extLst>
          </p:cNvPr>
          <p:cNvCxnSpPr>
            <a:cxnSpLocks noChangeAspect="1"/>
          </p:cNvCxnSpPr>
          <p:nvPr/>
        </p:nvCxnSpPr>
        <p:spPr>
          <a:xfrm>
            <a:off x="3951261" y="1920712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B9E39DF-0F4F-7344-82CC-D4A655388537}"/>
              </a:ext>
            </a:extLst>
          </p:cNvPr>
          <p:cNvGrpSpPr/>
          <p:nvPr/>
        </p:nvGrpSpPr>
        <p:grpSpPr>
          <a:xfrm>
            <a:off x="3525866" y="1607959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031B1-459D-4341-BAD7-C8FAEA9D3D1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B95C91-A1E1-2D4F-B614-079CF50024B2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841DC9-1D76-934D-A899-976F7C0BB76A}"/>
              </a:ext>
            </a:extLst>
          </p:cNvPr>
          <p:cNvSpPr txBox="1"/>
          <p:nvPr/>
        </p:nvSpPr>
        <p:spPr>
          <a:xfrm>
            <a:off x="3546051" y="1578987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B41EB-361A-784B-962E-702EF3354CEA}"/>
              </a:ext>
            </a:extLst>
          </p:cNvPr>
          <p:cNvSpPr txBox="1"/>
          <p:nvPr/>
        </p:nvSpPr>
        <p:spPr>
          <a:xfrm>
            <a:off x="3546054" y="2989560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2DFA9-98B3-1148-A554-5DBA17CABBFE}"/>
              </a:ext>
            </a:extLst>
          </p:cNvPr>
          <p:cNvSpPr txBox="1"/>
          <p:nvPr/>
        </p:nvSpPr>
        <p:spPr>
          <a:xfrm>
            <a:off x="5153126" y="231290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/>
              </a:rPr>
              <a:t>b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FC5F39-2B96-504B-A243-11C862F6D94C}"/>
              </a:ext>
            </a:extLst>
          </p:cNvPr>
          <p:cNvSpPr txBox="1"/>
          <p:nvPr/>
        </p:nvSpPr>
        <p:spPr>
          <a:xfrm>
            <a:off x="4373145" y="172538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3DF75-9C27-C141-8B2E-59080067F725}"/>
              </a:ext>
            </a:extLst>
          </p:cNvPr>
          <p:cNvSpPr txBox="1"/>
          <p:nvPr/>
        </p:nvSpPr>
        <p:spPr>
          <a:xfrm>
            <a:off x="5353810" y="2535283"/>
            <a:ext cx="2374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f</a:t>
            </a:r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+ 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</a:t>
            </a:r>
            <a:r>
              <a:rPr lang="en-US" i="1" dirty="0">
                <a:latin typeface="Optima"/>
                <a:cs typeface="Optima"/>
              </a:rPr>
              <a:t>–</a:t>
            </a:r>
            <a:r>
              <a:rPr lang="en-US" dirty="0">
                <a:latin typeface="Optima"/>
                <a:cs typeface="Optima"/>
              </a:rPr>
              <a:t> </a:t>
            </a:r>
            <a:r>
              <a:rPr lang="en-US" i="1" dirty="0">
                <a:latin typeface="Optima"/>
                <a:cs typeface="Optima"/>
              </a:rPr>
              <a:t>b</a:t>
            </a:r>
            <a:r>
              <a:rPr lang="en-US" dirty="0">
                <a:latin typeface="Optima" panose="02000503060000020004" pitchFamily="2" charset="0"/>
              </a:rPr>
              <a:t>)</a:t>
            </a:r>
            <a:endParaRPr lang="en-US" u="sng" dirty="0"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BC37B-74E7-8243-B3B9-74448EFDC032}"/>
              </a:ext>
            </a:extLst>
          </p:cNvPr>
          <p:cNvSpPr txBox="1"/>
          <p:nvPr/>
        </p:nvSpPr>
        <p:spPr>
          <a:xfrm>
            <a:off x="4373145" y="290166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A94ECF-E559-4546-92DC-063E6082AD61}"/>
              </a:ext>
            </a:extLst>
          </p:cNvPr>
          <p:cNvSpPr txBox="1"/>
          <p:nvPr/>
        </p:nvSpPr>
        <p:spPr>
          <a:xfrm>
            <a:off x="2450751" y="2236964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52DE5-D915-D64B-BCC7-43843FF5ACF2}"/>
              </a:ext>
            </a:extLst>
          </p:cNvPr>
          <p:cNvCxnSpPr>
            <a:cxnSpLocks/>
          </p:cNvCxnSpPr>
          <p:nvPr/>
        </p:nvCxnSpPr>
        <p:spPr>
          <a:xfrm>
            <a:off x="5578588" y="249966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2CECB8-2002-4F49-A11D-4CD2CDD07897}"/>
              </a:ext>
            </a:extLst>
          </p:cNvPr>
          <p:cNvSpPr txBox="1"/>
          <p:nvPr/>
        </p:nvSpPr>
        <p:spPr>
          <a:xfrm>
            <a:off x="5651008" y="20947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116338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0CC9758-A84A-EC41-BDC5-B5BBE2F00497}"/>
              </a:ext>
            </a:extLst>
          </p:cNvPr>
          <p:cNvSpPr txBox="1"/>
          <p:nvPr/>
        </p:nvSpPr>
        <p:spPr>
          <a:xfrm>
            <a:off x="6090320" y="6172202"/>
            <a:ext cx="32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6B768-E926-6D4F-8A5C-B5284619BF53}"/>
              </a:ext>
            </a:extLst>
          </p:cNvPr>
          <p:cNvSpPr txBox="1"/>
          <p:nvPr/>
        </p:nvSpPr>
        <p:spPr>
          <a:xfrm>
            <a:off x="430699" y="3069581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f</a:t>
            </a:r>
            <a:r>
              <a:rPr lang="en-US" sz="2400" dirty="0">
                <a:latin typeface="Optima" panose="02000503060000020004" pitchFamily="2" charset="0"/>
              </a:rPr>
              <a:t>(</a:t>
            </a:r>
            <a:r>
              <a:rPr lang="en-US" sz="2400" i="1" dirty="0">
                <a:latin typeface="Optima" panose="02000503060000020004" pitchFamily="2" charset="0"/>
              </a:rPr>
              <a:t>x</a:t>
            </a:r>
            <a:r>
              <a:rPr lang="en-US" sz="2400" dirty="0">
                <a:latin typeface="Optima" panose="02000503060000020004" pitchFamily="2" charset="0"/>
              </a:rPr>
              <a:t>) = 1/(1</a:t>
            </a:r>
            <a:r>
              <a:rPr lang="en-US" sz="2400" i="1" dirty="0">
                <a:latin typeface="Optima" panose="02000503060000020004" pitchFamily="2" charset="0"/>
              </a:rPr>
              <a:t>+e</a:t>
            </a:r>
            <a:r>
              <a:rPr lang="en-US" sz="2400" i="1" baseline="30000" dirty="0">
                <a:latin typeface="Optima" panose="02000503060000020004" pitchFamily="2" charset="0"/>
              </a:rPr>
              <a:t>–x </a:t>
            </a:r>
            <a:r>
              <a:rPr lang="en-US" sz="2400" dirty="0">
                <a:latin typeface="Optima" panose="02000503060000020004" pitchFamily="2" charset="0"/>
              </a:rPr>
              <a:t>)</a:t>
            </a:r>
            <a:endParaRPr lang="en-US" sz="2400" i="1" dirty="0">
              <a:latin typeface="Optima" panose="0200050306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C02D6-8DF7-814E-B1E0-B17A7AFF2BEA}"/>
              </a:ext>
            </a:extLst>
          </p:cNvPr>
          <p:cNvSpPr txBox="1"/>
          <p:nvPr/>
        </p:nvSpPr>
        <p:spPr>
          <a:xfrm>
            <a:off x="2676527" y="643760"/>
            <a:ext cx="298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44A69D-EE20-344F-9CFD-92DAD3C32AE4}"/>
              </a:ext>
            </a:extLst>
          </p:cNvPr>
          <p:cNvSpPr txBox="1"/>
          <p:nvPr/>
        </p:nvSpPr>
        <p:spPr>
          <a:xfrm>
            <a:off x="2590764" y="164749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A2059-9396-8846-B6E2-5E35FCCE5A7F}"/>
              </a:ext>
            </a:extLst>
          </p:cNvPr>
          <p:cNvSpPr txBox="1"/>
          <p:nvPr/>
        </p:nvSpPr>
        <p:spPr>
          <a:xfrm>
            <a:off x="2590764" y="264503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7C9A88-4B3E-7D42-A7F9-C420C297EB29}"/>
              </a:ext>
            </a:extLst>
          </p:cNvPr>
          <p:cNvSpPr txBox="1"/>
          <p:nvPr/>
        </p:nvSpPr>
        <p:spPr>
          <a:xfrm>
            <a:off x="2590764" y="365307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CCD311-3878-E84A-8206-FA7F8C216931}"/>
              </a:ext>
            </a:extLst>
          </p:cNvPr>
          <p:cNvSpPr txBox="1"/>
          <p:nvPr/>
        </p:nvSpPr>
        <p:spPr>
          <a:xfrm>
            <a:off x="2590764" y="466112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E046E4-B348-C64D-85BE-A42C67CAEB9B}"/>
              </a:ext>
            </a:extLst>
          </p:cNvPr>
          <p:cNvSpPr txBox="1"/>
          <p:nvPr/>
        </p:nvSpPr>
        <p:spPr>
          <a:xfrm>
            <a:off x="2848207" y="5861796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-6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4E80C-71BC-344F-8B67-3063153CCFA8}"/>
              </a:ext>
            </a:extLst>
          </p:cNvPr>
          <p:cNvSpPr txBox="1"/>
          <p:nvPr/>
        </p:nvSpPr>
        <p:spPr>
          <a:xfrm>
            <a:off x="3893988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-4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1BFB2-B8E8-4E49-8284-DB7A8A5383A1}"/>
              </a:ext>
            </a:extLst>
          </p:cNvPr>
          <p:cNvSpPr txBox="1"/>
          <p:nvPr/>
        </p:nvSpPr>
        <p:spPr>
          <a:xfrm>
            <a:off x="4992155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038AAC-1C3F-FD49-ADE7-DAF19A64DF59}"/>
              </a:ext>
            </a:extLst>
          </p:cNvPr>
          <p:cNvSpPr txBox="1"/>
          <p:nvPr/>
        </p:nvSpPr>
        <p:spPr>
          <a:xfrm>
            <a:off x="60957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EB5BC4-BF32-4F46-8306-4C4EDC800AA1}"/>
              </a:ext>
            </a:extLst>
          </p:cNvPr>
          <p:cNvSpPr txBox="1"/>
          <p:nvPr/>
        </p:nvSpPr>
        <p:spPr>
          <a:xfrm>
            <a:off x="717236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A9D703-65D1-F14A-8597-8B316A0B67AC}"/>
              </a:ext>
            </a:extLst>
          </p:cNvPr>
          <p:cNvSpPr txBox="1"/>
          <p:nvPr/>
        </p:nvSpPr>
        <p:spPr>
          <a:xfrm>
            <a:off x="82280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FCDAA4-8F78-3546-87D7-123F04656C0C}"/>
              </a:ext>
            </a:extLst>
          </p:cNvPr>
          <p:cNvSpPr txBox="1"/>
          <p:nvPr/>
        </p:nvSpPr>
        <p:spPr>
          <a:xfrm>
            <a:off x="9295929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6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44BDCD-A1A9-684D-88CD-B1BB4794C8B1}"/>
              </a:ext>
            </a:extLst>
          </p:cNvPr>
          <p:cNvSpPr txBox="1"/>
          <p:nvPr/>
        </p:nvSpPr>
        <p:spPr>
          <a:xfrm>
            <a:off x="2702417" y="566916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5C26FB7-F30C-3C4E-A7D4-0382C6364B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8" t="5709" r="8688" b="9861"/>
          <a:stretch/>
        </p:blipFill>
        <p:spPr>
          <a:xfrm>
            <a:off x="2986090" y="685802"/>
            <a:ext cx="6529387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88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ABFAAC-9E85-D042-8116-62BE66397A67}"/>
              </a:ext>
            </a:extLst>
          </p:cNvPr>
          <p:cNvCxnSpPr>
            <a:cxnSpLocks/>
          </p:cNvCxnSpPr>
          <p:nvPr/>
        </p:nvCxnSpPr>
        <p:spPr>
          <a:xfrm flipV="1">
            <a:off x="5101233" y="1080145"/>
            <a:ext cx="0" cy="350098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385945A-DBC0-E84E-B32B-0E26904CCFC3}"/>
              </a:ext>
            </a:extLst>
          </p:cNvPr>
          <p:cNvCxnSpPr>
            <a:cxnSpLocks/>
          </p:cNvCxnSpPr>
          <p:nvPr/>
        </p:nvCxnSpPr>
        <p:spPr>
          <a:xfrm rot="5400000" flipV="1">
            <a:off x="5101233" y="1080145"/>
            <a:ext cx="0" cy="350098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AD930AD-15B5-8C4B-B1C3-8C578123F051}"/>
              </a:ext>
            </a:extLst>
          </p:cNvPr>
          <p:cNvSpPr/>
          <p:nvPr/>
        </p:nvSpPr>
        <p:spPr>
          <a:xfrm>
            <a:off x="4789929" y="2131969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tima"/>
              </a:rPr>
              <a:t>1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286560-0AC1-224F-BF2D-9499BD3D3FF0}"/>
              </a:ext>
            </a:extLst>
          </p:cNvPr>
          <p:cNvCxnSpPr>
            <a:cxnSpLocks/>
          </p:cNvCxnSpPr>
          <p:nvPr/>
        </p:nvCxnSpPr>
        <p:spPr>
          <a:xfrm flipV="1">
            <a:off x="5100960" y="1133432"/>
            <a:ext cx="1450181" cy="1688441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071AAD-707C-5B42-B119-641B33FF0436}"/>
              </a:ext>
            </a:extLst>
          </p:cNvPr>
          <p:cNvCxnSpPr>
            <a:cxnSpLocks/>
          </p:cNvCxnSpPr>
          <p:nvPr/>
        </p:nvCxnSpPr>
        <p:spPr>
          <a:xfrm>
            <a:off x="3350741" y="2829699"/>
            <a:ext cx="1750219" cy="937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238652B-98EB-804D-BBF6-E771B4C96246}"/>
              </a:ext>
            </a:extLst>
          </p:cNvPr>
          <p:cNvSpPr txBox="1"/>
          <p:nvPr/>
        </p:nvSpPr>
        <p:spPr>
          <a:xfrm>
            <a:off x="6200781" y="294218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03716250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C90900-4283-D845-8FAD-7FA3237E13F4}"/>
              </a:ext>
            </a:extLst>
          </p:cNvPr>
          <p:cNvSpPr/>
          <p:nvPr/>
        </p:nvSpPr>
        <p:spPr>
          <a:xfrm>
            <a:off x="4602922" y="1828800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C8C443-336E-F940-8953-947BCCB15256}"/>
              </a:ext>
            </a:extLst>
          </p:cNvPr>
          <p:cNvCxnSpPr>
            <a:cxnSpLocks noChangeAspect="1"/>
          </p:cNvCxnSpPr>
          <p:nvPr/>
        </p:nvCxnSpPr>
        <p:spPr>
          <a:xfrm>
            <a:off x="3403821" y="1437942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3A906B-92F9-2043-8079-AD5EC0173B81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403821" y="4572000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4F9685-F88D-9247-9892-28C19C621B35}"/>
              </a:ext>
            </a:extLst>
          </p:cNvPr>
          <p:cNvCxnSpPr>
            <a:cxnSpLocks/>
          </p:cNvCxnSpPr>
          <p:nvPr/>
        </p:nvCxnSpPr>
        <p:spPr>
          <a:xfrm flipV="1">
            <a:off x="3401171" y="1941606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5428A9-BD84-0B4E-BFA2-2496FF41CB81}"/>
              </a:ext>
            </a:extLst>
          </p:cNvPr>
          <p:cNvCxnSpPr>
            <a:cxnSpLocks/>
          </p:cNvCxnSpPr>
          <p:nvPr/>
        </p:nvCxnSpPr>
        <p:spPr>
          <a:xfrm>
            <a:off x="3394214" y="1524244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0DB4B0-A0CF-4845-9B99-857CEF8620F3}"/>
              </a:ext>
            </a:extLst>
          </p:cNvPr>
          <p:cNvSpPr txBox="1"/>
          <p:nvPr/>
        </p:nvSpPr>
        <p:spPr>
          <a:xfrm>
            <a:off x="8283602" y="4757266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DDDC1-59BC-3846-8CF8-C0DAD8B890F2}"/>
              </a:ext>
            </a:extLst>
          </p:cNvPr>
          <p:cNvSpPr txBox="1"/>
          <p:nvPr/>
        </p:nvSpPr>
        <p:spPr>
          <a:xfrm>
            <a:off x="2829871" y="5246507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222820-5E94-544B-B67F-F5AD573B5316}"/>
              </a:ext>
            </a:extLst>
          </p:cNvPr>
          <p:cNvSpPr txBox="1"/>
          <p:nvPr/>
        </p:nvSpPr>
        <p:spPr>
          <a:xfrm>
            <a:off x="5170105" y="4810989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5CE6A-AE3A-E048-A7D0-B73669708950}"/>
              </a:ext>
            </a:extLst>
          </p:cNvPr>
          <p:cNvSpPr txBox="1"/>
          <p:nvPr/>
        </p:nvSpPr>
        <p:spPr>
          <a:xfrm rot="5400000">
            <a:off x="3054600" y="265637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9FF6277-DA67-CC45-A584-087E68B647CD}"/>
              </a:ext>
            </a:extLst>
          </p:cNvPr>
          <p:cNvSpPr/>
          <p:nvPr/>
        </p:nvSpPr>
        <p:spPr>
          <a:xfrm>
            <a:off x="2973878" y="127539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A41DA-B4CC-DF4D-9171-7C47BC09FEEF}"/>
              </a:ext>
            </a:extLst>
          </p:cNvPr>
          <p:cNvSpPr txBox="1"/>
          <p:nvPr/>
        </p:nvSpPr>
        <p:spPr>
          <a:xfrm>
            <a:off x="2983503" y="122179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FE96FE-8F47-2C40-BCE3-1B22B9D84594}"/>
              </a:ext>
            </a:extLst>
          </p:cNvPr>
          <p:cNvSpPr/>
          <p:nvPr/>
        </p:nvSpPr>
        <p:spPr>
          <a:xfrm>
            <a:off x="2983503" y="483213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C5CEC2-6D8E-5A41-8BEC-C6DFC00D9F18}"/>
              </a:ext>
            </a:extLst>
          </p:cNvPr>
          <p:cNvSpPr txBox="1"/>
          <p:nvPr/>
        </p:nvSpPr>
        <p:spPr>
          <a:xfrm>
            <a:off x="2980836" y="478908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 err="1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i="1" baseline="-25000" dirty="0" err="1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FC8891-A169-D84D-9AE6-77C1CD678EED}"/>
              </a:ext>
            </a:extLst>
          </p:cNvPr>
          <p:cNvSpPr txBox="1"/>
          <p:nvPr/>
        </p:nvSpPr>
        <p:spPr>
          <a:xfrm rot="5400000">
            <a:off x="3054600" y="340294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BC97AD-B741-ED4B-A56F-50F836183491}"/>
              </a:ext>
            </a:extLst>
          </p:cNvPr>
          <p:cNvSpPr txBox="1"/>
          <p:nvPr/>
        </p:nvSpPr>
        <p:spPr>
          <a:xfrm rot="5400000">
            <a:off x="3054600" y="4149506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63BDC6A-5DC5-5545-AB48-91F8329094E5}"/>
              </a:ext>
            </a:extLst>
          </p:cNvPr>
          <p:cNvSpPr/>
          <p:nvPr/>
        </p:nvSpPr>
        <p:spPr>
          <a:xfrm>
            <a:off x="8606067" y="428665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511225B-4BCA-D74A-B646-7737289921BB}"/>
              </a:ext>
            </a:extLst>
          </p:cNvPr>
          <p:cNvSpPr/>
          <p:nvPr/>
        </p:nvSpPr>
        <p:spPr>
          <a:xfrm>
            <a:off x="8606067" y="1744445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DF9B7C-7F25-8D48-B27B-E0A7914FA823}"/>
              </a:ext>
            </a:extLst>
          </p:cNvPr>
          <p:cNvSpPr txBox="1"/>
          <p:nvPr/>
        </p:nvSpPr>
        <p:spPr>
          <a:xfrm>
            <a:off x="8660398" y="1744445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C3EC4A6-0FEB-E544-9A5B-DB97F4641B69}"/>
              </a:ext>
            </a:extLst>
          </p:cNvPr>
          <p:cNvSpPr/>
          <p:nvPr/>
        </p:nvSpPr>
        <p:spPr>
          <a:xfrm>
            <a:off x="8604095" y="305058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DC9058B-2412-C64E-AE24-42DDBF1148A5}"/>
              </a:ext>
            </a:extLst>
          </p:cNvPr>
          <p:cNvCxnSpPr>
            <a:cxnSpLocks/>
          </p:cNvCxnSpPr>
          <p:nvPr/>
        </p:nvCxnSpPr>
        <p:spPr>
          <a:xfrm>
            <a:off x="9079515" y="19416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3F07354-8FFC-8D48-97EC-F67C48FEDEA6}"/>
              </a:ext>
            </a:extLst>
          </p:cNvPr>
          <p:cNvSpPr txBox="1"/>
          <p:nvPr/>
        </p:nvSpPr>
        <p:spPr>
          <a:xfrm>
            <a:off x="8971827" y="1254391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0B0FC99-0BB1-9940-953C-5BF8DEF265F8}"/>
              </a:ext>
            </a:extLst>
          </p:cNvPr>
          <p:cNvCxnSpPr>
            <a:cxnSpLocks/>
          </p:cNvCxnSpPr>
          <p:nvPr/>
        </p:nvCxnSpPr>
        <p:spPr>
          <a:xfrm>
            <a:off x="9114977" y="324338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2E463F4-2C5D-F444-A2BE-FF84ED78D7DB}"/>
              </a:ext>
            </a:extLst>
          </p:cNvPr>
          <p:cNvSpPr txBox="1"/>
          <p:nvPr/>
        </p:nvSpPr>
        <p:spPr>
          <a:xfrm>
            <a:off x="8971827" y="260339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8D5D876-4CA5-3942-B202-04B4B7BB7DA5}"/>
              </a:ext>
            </a:extLst>
          </p:cNvPr>
          <p:cNvCxnSpPr>
            <a:cxnSpLocks/>
          </p:cNvCxnSpPr>
          <p:nvPr/>
        </p:nvCxnSpPr>
        <p:spPr>
          <a:xfrm>
            <a:off x="9161633" y="450239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9C96986-8870-B845-9888-2A6613C344BD}"/>
              </a:ext>
            </a:extLst>
          </p:cNvPr>
          <p:cNvSpPr txBox="1"/>
          <p:nvPr/>
        </p:nvSpPr>
        <p:spPr>
          <a:xfrm>
            <a:off x="8851292" y="3875901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7AD345-BFF9-4647-9C46-01F0AA8E5277}"/>
              </a:ext>
            </a:extLst>
          </p:cNvPr>
          <p:cNvSpPr txBox="1"/>
          <p:nvPr/>
        </p:nvSpPr>
        <p:spPr>
          <a:xfrm rot="5400000">
            <a:off x="3054600" y="190981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C67D772-E26F-E448-92F9-741EA1ECE923}"/>
              </a:ext>
            </a:extLst>
          </p:cNvPr>
          <p:cNvSpPr/>
          <p:nvPr/>
        </p:nvSpPr>
        <p:spPr>
          <a:xfrm>
            <a:off x="5483484" y="183872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3FADEE6-58A9-AA45-BDCF-EE1FFDA696F7}"/>
              </a:ext>
            </a:extLst>
          </p:cNvPr>
          <p:cNvSpPr/>
          <p:nvPr/>
        </p:nvSpPr>
        <p:spPr>
          <a:xfrm>
            <a:off x="6364046" y="1843728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72B276-4469-CC4A-AD8A-040D7C1D6100}"/>
              </a:ext>
            </a:extLst>
          </p:cNvPr>
          <p:cNvSpPr/>
          <p:nvPr/>
        </p:nvSpPr>
        <p:spPr>
          <a:xfrm>
            <a:off x="7244607" y="187178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77C8529-FA4D-3E4E-A269-A8AB1E741D1E}"/>
              </a:ext>
            </a:extLst>
          </p:cNvPr>
          <p:cNvCxnSpPr>
            <a:cxnSpLocks/>
          </p:cNvCxnSpPr>
          <p:nvPr/>
        </p:nvCxnSpPr>
        <p:spPr>
          <a:xfrm flipV="1">
            <a:off x="482195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3970B4D-250C-3E49-9B07-C429FC518EED}"/>
              </a:ext>
            </a:extLst>
          </p:cNvPr>
          <p:cNvCxnSpPr>
            <a:cxnSpLocks/>
          </p:cNvCxnSpPr>
          <p:nvPr/>
        </p:nvCxnSpPr>
        <p:spPr>
          <a:xfrm>
            <a:off x="482195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2647612-6084-7D4D-8D35-56ED34467F93}"/>
              </a:ext>
            </a:extLst>
          </p:cNvPr>
          <p:cNvCxnSpPr>
            <a:cxnSpLocks/>
          </p:cNvCxnSpPr>
          <p:nvPr/>
        </p:nvCxnSpPr>
        <p:spPr>
          <a:xfrm>
            <a:off x="482195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A89F0BD-18FF-3048-9727-399536204123}"/>
              </a:ext>
            </a:extLst>
          </p:cNvPr>
          <p:cNvCxnSpPr>
            <a:cxnSpLocks noChangeAspect="1"/>
          </p:cNvCxnSpPr>
          <p:nvPr/>
        </p:nvCxnSpPr>
        <p:spPr>
          <a:xfrm>
            <a:off x="483078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6E4D46-4906-BA4A-B5B4-1D7A6AB4DCAA}"/>
              </a:ext>
            </a:extLst>
          </p:cNvPr>
          <p:cNvCxnSpPr>
            <a:cxnSpLocks/>
          </p:cNvCxnSpPr>
          <p:nvPr/>
        </p:nvCxnSpPr>
        <p:spPr>
          <a:xfrm flipV="1">
            <a:off x="571621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8FE5BDB-F7B5-8E45-89CA-543D7BD05802}"/>
              </a:ext>
            </a:extLst>
          </p:cNvPr>
          <p:cNvCxnSpPr>
            <a:cxnSpLocks/>
          </p:cNvCxnSpPr>
          <p:nvPr/>
        </p:nvCxnSpPr>
        <p:spPr>
          <a:xfrm>
            <a:off x="571621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93907-BD21-8448-852D-AD5A67B2790A}"/>
              </a:ext>
            </a:extLst>
          </p:cNvPr>
          <p:cNvCxnSpPr>
            <a:cxnSpLocks/>
          </p:cNvCxnSpPr>
          <p:nvPr/>
        </p:nvCxnSpPr>
        <p:spPr>
          <a:xfrm>
            <a:off x="571621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FC2F05-0970-9C45-BCD6-0505D4944E79}"/>
              </a:ext>
            </a:extLst>
          </p:cNvPr>
          <p:cNvCxnSpPr>
            <a:cxnSpLocks noChangeAspect="1"/>
          </p:cNvCxnSpPr>
          <p:nvPr/>
        </p:nvCxnSpPr>
        <p:spPr>
          <a:xfrm>
            <a:off x="572504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E67264D-90A3-6A40-A6BF-B24F5F5ECB66}"/>
              </a:ext>
            </a:extLst>
          </p:cNvPr>
          <p:cNvCxnSpPr>
            <a:cxnSpLocks/>
          </p:cNvCxnSpPr>
          <p:nvPr/>
        </p:nvCxnSpPr>
        <p:spPr>
          <a:xfrm flipV="1">
            <a:off x="6607030" y="1984013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9E3CECA-5362-6E4F-99A4-47E75E77A7BC}"/>
              </a:ext>
            </a:extLst>
          </p:cNvPr>
          <p:cNvCxnSpPr>
            <a:cxnSpLocks/>
          </p:cNvCxnSpPr>
          <p:nvPr/>
        </p:nvCxnSpPr>
        <p:spPr>
          <a:xfrm>
            <a:off x="6607030" y="190072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C1C0E73-BF31-9F4A-8DE2-22027D15EEA8}"/>
              </a:ext>
            </a:extLst>
          </p:cNvPr>
          <p:cNvCxnSpPr>
            <a:cxnSpLocks/>
          </p:cNvCxnSpPr>
          <p:nvPr/>
        </p:nvCxnSpPr>
        <p:spPr>
          <a:xfrm>
            <a:off x="6607030" y="4535161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0EFA4F0-915A-9A4C-885D-F7603800BD80}"/>
              </a:ext>
            </a:extLst>
          </p:cNvPr>
          <p:cNvCxnSpPr>
            <a:cxnSpLocks noChangeAspect="1"/>
          </p:cNvCxnSpPr>
          <p:nvPr/>
        </p:nvCxnSpPr>
        <p:spPr>
          <a:xfrm>
            <a:off x="6615866" y="1940977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185978-56B1-F440-9F79-12ADF46A6309}"/>
              </a:ext>
            </a:extLst>
          </p:cNvPr>
          <p:cNvCxnSpPr>
            <a:cxnSpLocks/>
          </p:cNvCxnSpPr>
          <p:nvPr/>
        </p:nvCxnSpPr>
        <p:spPr>
          <a:xfrm>
            <a:off x="7502946" y="1897260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BEFAB94-5AC3-1348-886E-184E80146032}"/>
              </a:ext>
            </a:extLst>
          </p:cNvPr>
          <p:cNvCxnSpPr>
            <a:cxnSpLocks/>
          </p:cNvCxnSpPr>
          <p:nvPr/>
        </p:nvCxnSpPr>
        <p:spPr>
          <a:xfrm>
            <a:off x="7513034" y="3243386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6B2AE8A-7550-C849-B98A-94F1C2C3FF8F}"/>
              </a:ext>
            </a:extLst>
          </p:cNvPr>
          <p:cNvCxnSpPr>
            <a:cxnSpLocks/>
          </p:cNvCxnSpPr>
          <p:nvPr/>
        </p:nvCxnSpPr>
        <p:spPr>
          <a:xfrm>
            <a:off x="7513033" y="4491672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46AF299-80C4-DB42-93D1-4E2700A71982}"/>
              </a:ext>
            </a:extLst>
          </p:cNvPr>
          <p:cNvCxnSpPr>
            <a:cxnSpLocks/>
          </p:cNvCxnSpPr>
          <p:nvPr/>
        </p:nvCxnSpPr>
        <p:spPr>
          <a:xfrm flipV="1">
            <a:off x="7494246" y="3442252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4DCE772-2AB0-C04E-B1C2-4E4E203551A0}"/>
              </a:ext>
            </a:extLst>
          </p:cNvPr>
          <p:cNvCxnSpPr>
            <a:cxnSpLocks/>
          </p:cNvCxnSpPr>
          <p:nvPr/>
        </p:nvCxnSpPr>
        <p:spPr>
          <a:xfrm flipV="1">
            <a:off x="7511170" y="2121408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EFE9A11-DCE7-2146-959A-0C50ABB12D75}"/>
              </a:ext>
            </a:extLst>
          </p:cNvPr>
          <p:cNvCxnSpPr>
            <a:cxnSpLocks/>
          </p:cNvCxnSpPr>
          <p:nvPr/>
        </p:nvCxnSpPr>
        <p:spPr>
          <a:xfrm>
            <a:off x="7521226" y="20132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9F4823-5DEF-9747-A3EB-4A7A99A92686}"/>
              </a:ext>
            </a:extLst>
          </p:cNvPr>
          <p:cNvCxnSpPr>
            <a:cxnSpLocks/>
          </p:cNvCxnSpPr>
          <p:nvPr/>
        </p:nvCxnSpPr>
        <p:spPr>
          <a:xfrm>
            <a:off x="7521226" y="3327421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89DC5F5-1923-6840-8EAC-1D3F19240A64}"/>
              </a:ext>
            </a:extLst>
          </p:cNvPr>
          <p:cNvCxnSpPr>
            <a:cxnSpLocks/>
          </p:cNvCxnSpPr>
          <p:nvPr/>
        </p:nvCxnSpPr>
        <p:spPr>
          <a:xfrm flipV="1">
            <a:off x="7484748" y="2304156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D61C776-3639-1749-AC47-479327D5FFC1}"/>
              </a:ext>
            </a:extLst>
          </p:cNvPr>
          <p:cNvCxnSpPr>
            <a:cxnSpLocks/>
          </p:cNvCxnSpPr>
          <p:nvPr/>
        </p:nvCxnSpPr>
        <p:spPr>
          <a:xfrm>
            <a:off x="7562146" y="2188200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0A87BF9-C64E-4946-9171-F14537D3D1AE}"/>
              </a:ext>
            </a:extLst>
          </p:cNvPr>
          <p:cNvSpPr txBox="1"/>
          <p:nvPr/>
        </p:nvSpPr>
        <p:spPr>
          <a:xfrm>
            <a:off x="8653894" y="3031291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13B2CF2-0246-FD4E-B650-AC6E6D211974}"/>
              </a:ext>
            </a:extLst>
          </p:cNvPr>
          <p:cNvSpPr txBox="1"/>
          <p:nvPr/>
        </p:nvSpPr>
        <p:spPr>
          <a:xfrm>
            <a:off x="8660398" y="4277117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1783197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918A02-C9EA-7248-95E2-3A4E0393F4F6}"/>
              </a:ext>
            </a:extLst>
          </p:cNvPr>
          <p:cNvSpPr/>
          <p:nvPr/>
        </p:nvSpPr>
        <p:spPr>
          <a:xfrm>
            <a:off x="3924687" y="2054809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C3E73D6-72C8-AF4D-9F1F-870055A019AC}"/>
              </a:ext>
            </a:extLst>
          </p:cNvPr>
          <p:cNvCxnSpPr>
            <a:cxnSpLocks noChangeAspect="1"/>
          </p:cNvCxnSpPr>
          <p:nvPr/>
        </p:nvCxnSpPr>
        <p:spPr>
          <a:xfrm>
            <a:off x="2725586" y="1663951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C488A8-7E97-524C-9C59-D36EA735F05D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2725586" y="4798009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0044B9-40CC-D840-B541-39ABD62AE1F4}"/>
              </a:ext>
            </a:extLst>
          </p:cNvPr>
          <p:cNvCxnSpPr>
            <a:cxnSpLocks/>
          </p:cNvCxnSpPr>
          <p:nvPr/>
        </p:nvCxnSpPr>
        <p:spPr>
          <a:xfrm flipV="1">
            <a:off x="2722936" y="2167615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F5F252-A3BB-074C-B585-BC28404C4D02}"/>
              </a:ext>
            </a:extLst>
          </p:cNvPr>
          <p:cNvCxnSpPr>
            <a:cxnSpLocks/>
          </p:cNvCxnSpPr>
          <p:nvPr/>
        </p:nvCxnSpPr>
        <p:spPr>
          <a:xfrm>
            <a:off x="2715979" y="1750253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4120E5-1F09-B940-95DE-E6A8138E2954}"/>
              </a:ext>
            </a:extLst>
          </p:cNvPr>
          <p:cNvSpPr txBox="1"/>
          <p:nvPr/>
        </p:nvSpPr>
        <p:spPr>
          <a:xfrm>
            <a:off x="8506740" y="4994914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0B705-EC3E-AE4A-BEF2-A7EE4EB495F3}"/>
              </a:ext>
            </a:extLst>
          </p:cNvPr>
          <p:cNvSpPr txBox="1"/>
          <p:nvPr/>
        </p:nvSpPr>
        <p:spPr>
          <a:xfrm>
            <a:off x="2151634" y="5472516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04B94F-2B63-CB40-B44B-39E153D1F112}"/>
              </a:ext>
            </a:extLst>
          </p:cNvPr>
          <p:cNvSpPr txBox="1"/>
          <p:nvPr/>
        </p:nvSpPr>
        <p:spPr>
          <a:xfrm>
            <a:off x="4491870" y="5036998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9DD35A-72F6-A240-9390-A4D440EECC63}"/>
              </a:ext>
            </a:extLst>
          </p:cNvPr>
          <p:cNvSpPr txBox="1"/>
          <p:nvPr/>
        </p:nvSpPr>
        <p:spPr>
          <a:xfrm rot="5400000">
            <a:off x="2376365" y="288238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4FD894C-3442-9144-9359-D52EC7126BA3}"/>
              </a:ext>
            </a:extLst>
          </p:cNvPr>
          <p:cNvSpPr/>
          <p:nvPr/>
        </p:nvSpPr>
        <p:spPr>
          <a:xfrm>
            <a:off x="2295643" y="150140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311232-38C9-1242-8627-EBB424A57938}"/>
              </a:ext>
            </a:extLst>
          </p:cNvPr>
          <p:cNvSpPr txBox="1"/>
          <p:nvPr/>
        </p:nvSpPr>
        <p:spPr>
          <a:xfrm>
            <a:off x="2305268" y="1447800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6E57DD-6D25-E34D-BE0C-A5AFCCBBF54C}"/>
              </a:ext>
            </a:extLst>
          </p:cNvPr>
          <p:cNvSpPr/>
          <p:nvPr/>
        </p:nvSpPr>
        <p:spPr>
          <a:xfrm>
            <a:off x="2305268" y="5058139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782D02-3ABA-9241-A91D-65CA1B80B8CF}"/>
              </a:ext>
            </a:extLst>
          </p:cNvPr>
          <p:cNvSpPr txBox="1"/>
          <p:nvPr/>
        </p:nvSpPr>
        <p:spPr>
          <a:xfrm>
            <a:off x="2319830" y="5015124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 err="1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i="1" baseline="-25000" dirty="0" err="1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603F2A-9336-2E44-86EE-4D39888C93C9}"/>
              </a:ext>
            </a:extLst>
          </p:cNvPr>
          <p:cNvSpPr txBox="1"/>
          <p:nvPr/>
        </p:nvSpPr>
        <p:spPr>
          <a:xfrm rot="5400000">
            <a:off x="2376365" y="3628949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E2726B-7702-A34A-BD53-F95C54A54943}"/>
              </a:ext>
            </a:extLst>
          </p:cNvPr>
          <p:cNvSpPr txBox="1"/>
          <p:nvPr/>
        </p:nvSpPr>
        <p:spPr>
          <a:xfrm rot="5400000">
            <a:off x="2376365" y="437551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6B9245-7289-2045-9EFA-DFFBA05555E8}"/>
              </a:ext>
            </a:extLst>
          </p:cNvPr>
          <p:cNvSpPr/>
          <p:nvPr/>
        </p:nvSpPr>
        <p:spPr>
          <a:xfrm>
            <a:off x="7927832" y="45126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6094FD-2EE8-2F4A-9D20-3277EF8EE431}"/>
              </a:ext>
            </a:extLst>
          </p:cNvPr>
          <p:cNvSpPr txBox="1"/>
          <p:nvPr/>
        </p:nvSpPr>
        <p:spPr>
          <a:xfrm>
            <a:off x="7907594" y="4478310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3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BF64415-5499-984C-B24C-97B47110CE87}"/>
              </a:ext>
            </a:extLst>
          </p:cNvPr>
          <p:cNvSpPr/>
          <p:nvPr/>
        </p:nvSpPr>
        <p:spPr>
          <a:xfrm>
            <a:off x="7927832" y="1970454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328208-B2FC-794C-8E71-CBB599F08633}"/>
              </a:ext>
            </a:extLst>
          </p:cNvPr>
          <p:cNvSpPr txBox="1"/>
          <p:nvPr/>
        </p:nvSpPr>
        <p:spPr>
          <a:xfrm>
            <a:off x="7908538" y="1943401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8EC2CC0-8397-2C49-8E3C-02FDC7B84C51}"/>
              </a:ext>
            </a:extLst>
          </p:cNvPr>
          <p:cNvSpPr/>
          <p:nvPr/>
        </p:nvSpPr>
        <p:spPr>
          <a:xfrm>
            <a:off x="7925860" y="3276589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C93BB7-CB34-794E-8B26-F39C436C3143}"/>
              </a:ext>
            </a:extLst>
          </p:cNvPr>
          <p:cNvSpPr txBox="1"/>
          <p:nvPr/>
        </p:nvSpPr>
        <p:spPr>
          <a:xfrm>
            <a:off x="7908538" y="3230762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81BF49-9CDE-D145-BBCD-64A5A12A23C8}"/>
              </a:ext>
            </a:extLst>
          </p:cNvPr>
          <p:cNvCxnSpPr>
            <a:cxnSpLocks/>
          </p:cNvCxnSpPr>
          <p:nvPr/>
        </p:nvCxnSpPr>
        <p:spPr>
          <a:xfrm>
            <a:off x="8401280" y="2167615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0BC0D82-3A3F-7746-BF20-6E56FF5DC46C}"/>
              </a:ext>
            </a:extLst>
          </p:cNvPr>
          <p:cNvCxnSpPr>
            <a:cxnSpLocks/>
          </p:cNvCxnSpPr>
          <p:nvPr/>
        </p:nvCxnSpPr>
        <p:spPr>
          <a:xfrm>
            <a:off x="8436742" y="3469395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CCE0C3-6057-5B4D-B115-A2B8465FBDD8}"/>
              </a:ext>
            </a:extLst>
          </p:cNvPr>
          <p:cNvCxnSpPr>
            <a:cxnSpLocks/>
          </p:cNvCxnSpPr>
          <p:nvPr/>
        </p:nvCxnSpPr>
        <p:spPr>
          <a:xfrm>
            <a:off x="8483398" y="47284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36B2246-B30C-D14C-B4C5-8154C7D2CB3A}"/>
              </a:ext>
            </a:extLst>
          </p:cNvPr>
          <p:cNvSpPr txBox="1"/>
          <p:nvPr/>
        </p:nvSpPr>
        <p:spPr>
          <a:xfrm rot="5400000">
            <a:off x="2376365" y="2135819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ECEB6A-A042-CF4A-9039-405046D767EC}"/>
              </a:ext>
            </a:extLst>
          </p:cNvPr>
          <p:cNvSpPr/>
          <p:nvPr/>
        </p:nvSpPr>
        <p:spPr>
          <a:xfrm>
            <a:off x="4805249" y="2064735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96A918-016B-A645-8F75-F991908D9A84}"/>
              </a:ext>
            </a:extLst>
          </p:cNvPr>
          <p:cNvSpPr/>
          <p:nvPr/>
        </p:nvSpPr>
        <p:spPr>
          <a:xfrm>
            <a:off x="5685811" y="2069737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C18F0A9-33AA-AA4D-B751-BE92D620725B}"/>
              </a:ext>
            </a:extLst>
          </p:cNvPr>
          <p:cNvSpPr/>
          <p:nvPr/>
        </p:nvSpPr>
        <p:spPr>
          <a:xfrm>
            <a:off x="6566372" y="2097795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28EB627-085E-4E43-84ED-3E71A20ECDD7}"/>
              </a:ext>
            </a:extLst>
          </p:cNvPr>
          <p:cNvCxnSpPr>
            <a:cxnSpLocks/>
          </p:cNvCxnSpPr>
          <p:nvPr/>
        </p:nvCxnSpPr>
        <p:spPr>
          <a:xfrm flipV="1">
            <a:off x="4143717" y="2200395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073D4E-F410-024E-9874-99A30E6878BB}"/>
              </a:ext>
            </a:extLst>
          </p:cNvPr>
          <p:cNvCxnSpPr>
            <a:cxnSpLocks/>
          </p:cNvCxnSpPr>
          <p:nvPr/>
        </p:nvCxnSpPr>
        <p:spPr>
          <a:xfrm>
            <a:off x="4143717" y="2117104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F0F287-D7ED-0A48-8462-EF970C8DC9D5}"/>
              </a:ext>
            </a:extLst>
          </p:cNvPr>
          <p:cNvCxnSpPr>
            <a:cxnSpLocks/>
          </p:cNvCxnSpPr>
          <p:nvPr/>
        </p:nvCxnSpPr>
        <p:spPr>
          <a:xfrm>
            <a:off x="4143717" y="475154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2C4668-F3E0-1649-A5FD-53A0A7FEC92C}"/>
              </a:ext>
            </a:extLst>
          </p:cNvPr>
          <p:cNvCxnSpPr>
            <a:cxnSpLocks noChangeAspect="1"/>
          </p:cNvCxnSpPr>
          <p:nvPr/>
        </p:nvCxnSpPr>
        <p:spPr>
          <a:xfrm>
            <a:off x="4152551" y="2157361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431D059-D199-3A47-8729-2C35CA48F854}"/>
              </a:ext>
            </a:extLst>
          </p:cNvPr>
          <p:cNvCxnSpPr>
            <a:cxnSpLocks/>
          </p:cNvCxnSpPr>
          <p:nvPr/>
        </p:nvCxnSpPr>
        <p:spPr>
          <a:xfrm flipV="1">
            <a:off x="5037977" y="2200395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947BDAE-265E-2442-9A47-17C172CF8E33}"/>
              </a:ext>
            </a:extLst>
          </p:cNvPr>
          <p:cNvCxnSpPr>
            <a:cxnSpLocks/>
          </p:cNvCxnSpPr>
          <p:nvPr/>
        </p:nvCxnSpPr>
        <p:spPr>
          <a:xfrm>
            <a:off x="5037977" y="2117104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D1F165-AC95-E14D-BA18-2775EE231358}"/>
              </a:ext>
            </a:extLst>
          </p:cNvPr>
          <p:cNvCxnSpPr>
            <a:cxnSpLocks/>
          </p:cNvCxnSpPr>
          <p:nvPr/>
        </p:nvCxnSpPr>
        <p:spPr>
          <a:xfrm>
            <a:off x="5037977" y="475154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BF35E8D-EAF1-8141-AEC7-6B5D06A57332}"/>
              </a:ext>
            </a:extLst>
          </p:cNvPr>
          <p:cNvCxnSpPr>
            <a:cxnSpLocks noChangeAspect="1"/>
          </p:cNvCxnSpPr>
          <p:nvPr/>
        </p:nvCxnSpPr>
        <p:spPr>
          <a:xfrm>
            <a:off x="5046811" y="2157361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C4A80AA-53A9-EF49-AC1B-E74FDE3ECE33}"/>
              </a:ext>
            </a:extLst>
          </p:cNvPr>
          <p:cNvCxnSpPr>
            <a:cxnSpLocks/>
          </p:cNvCxnSpPr>
          <p:nvPr/>
        </p:nvCxnSpPr>
        <p:spPr>
          <a:xfrm flipV="1">
            <a:off x="5928795" y="2210020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5AA439B-594D-434C-BA6D-F96982EB317B}"/>
              </a:ext>
            </a:extLst>
          </p:cNvPr>
          <p:cNvCxnSpPr>
            <a:cxnSpLocks/>
          </p:cNvCxnSpPr>
          <p:nvPr/>
        </p:nvCxnSpPr>
        <p:spPr>
          <a:xfrm>
            <a:off x="5928795" y="2126729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943357C-E117-9C4C-86F6-8FDA41D0F3D6}"/>
              </a:ext>
            </a:extLst>
          </p:cNvPr>
          <p:cNvCxnSpPr>
            <a:cxnSpLocks/>
          </p:cNvCxnSpPr>
          <p:nvPr/>
        </p:nvCxnSpPr>
        <p:spPr>
          <a:xfrm>
            <a:off x="5928795" y="476117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0700BA4-941B-2646-ACC1-CE654559E033}"/>
              </a:ext>
            </a:extLst>
          </p:cNvPr>
          <p:cNvCxnSpPr>
            <a:cxnSpLocks noChangeAspect="1"/>
          </p:cNvCxnSpPr>
          <p:nvPr/>
        </p:nvCxnSpPr>
        <p:spPr>
          <a:xfrm>
            <a:off x="5937629" y="2166986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C0A2365-0B72-1846-9FE8-6A10B95B16E2}"/>
              </a:ext>
            </a:extLst>
          </p:cNvPr>
          <p:cNvCxnSpPr>
            <a:cxnSpLocks/>
          </p:cNvCxnSpPr>
          <p:nvPr/>
        </p:nvCxnSpPr>
        <p:spPr>
          <a:xfrm>
            <a:off x="6824709" y="2123269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4D6E905-AC23-9849-8F28-F41BD05B187B}"/>
              </a:ext>
            </a:extLst>
          </p:cNvPr>
          <p:cNvCxnSpPr>
            <a:cxnSpLocks/>
          </p:cNvCxnSpPr>
          <p:nvPr/>
        </p:nvCxnSpPr>
        <p:spPr>
          <a:xfrm>
            <a:off x="6834797" y="3469395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43D52A7-D9FA-BB4A-B592-F12DBECC0B01}"/>
              </a:ext>
            </a:extLst>
          </p:cNvPr>
          <p:cNvCxnSpPr>
            <a:cxnSpLocks/>
          </p:cNvCxnSpPr>
          <p:nvPr/>
        </p:nvCxnSpPr>
        <p:spPr>
          <a:xfrm>
            <a:off x="6834796" y="4717681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F675180-FCCA-9949-A9D6-82C0AC794AA4}"/>
              </a:ext>
            </a:extLst>
          </p:cNvPr>
          <p:cNvCxnSpPr>
            <a:cxnSpLocks/>
          </p:cNvCxnSpPr>
          <p:nvPr/>
        </p:nvCxnSpPr>
        <p:spPr>
          <a:xfrm flipV="1">
            <a:off x="6816009" y="3668261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1C4A97F-C3FE-934D-B6CC-66624298F7DF}"/>
              </a:ext>
            </a:extLst>
          </p:cNvPr>
          <p:cNvCxnSpPr>
            <a:cxnSpLocks/>
          </p:cNvCxnSpPr>
          <p:nvPr/>
        </p:nvCxnSpPr>
        <p:spPr>
          <a:xfrm flipV="1">
            <a:off x="6832933" y="23474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2A69618-EE69-F24E-9AC2-76BDBD7DF0D3}"/>
              </a:ext>
            </a:extLst>
          </p:cNvPr>
          <p:cNvCxnSpPr>
            <a:cxnSpLocks/>
          </p:cNvCxnSpPr>
          <p:nvPr/>
        </p:nvCxnSpPr>
        <p:spPr>
          <a:xfrm>
            <a:off x="6842989" y="2239226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0EFCBDB-D259-5244-8A30-08F5D5495B4F}"/>
              </a:ext>
            </a:extLst>
          </p:cNvPr>
          <p:cNvCxnSpPr>
            <a:cxnSpLocks/>
          </p:cNvCxnSpPr>
          <p:nvPr/>
        </p:nvCxnSpPr>
        <p:spPr>
          <a:xfrm>
            <a:off x="6842989" y="3553430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AC0BB03-289F-AD48-AE7D-0BCF351BD523}"/>
              </a:ext>
            </a:extLst>
          </p:cNvPr>
          <p:cNvCxnSpPr>
            <a:cxnSpLocks/>
          </p:cNvCxnSpPr>
          <p:nvPr/>
        </p:nvCxnSpPr>
        <p:spPr>
          <a:xfrm flipV="1">
            <a:off x="6806513" y="2530165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FB24441-ADFE-8846-93C9-69932769EB2F}"/>
              </a:ext>
            </a:extLst>
          </p:cNvPr>
          <p:cNvCxnSpPr>
            <a:cxnSpLocks/>
          </p:cNvCxnSpPr>
          <p:nvPr/>
        </p:nvCxnSpPr>
        <p:spPr>
          <a:xfrm>
            <a:off x="6883911" y="2414209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F0C648D3-9B9E-DA43-A531-BBE60ADA89D7}"/>
              </a:ext>
            </a:extLst>
          </p:cNvPr>
          <p:cNvSpPr txBox="1"/>
          <p:nvPr/>
        </p:nvSpPr>
        <p:spPr>
          <a:xfrm>
            <a:off x="8318092" y="145946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8697892-B4EA-AB4C-B58C-E641367D53D6}"/>
              </a:ext>
            </a:extLst>
          </p:cNvPr>
          <p:cNvSpPr txBox="1"/>
          <p:nvPr/>
        </p:nvSpPr>
        <p:spPr>
          <a:xfrm>
            <a:off x="8318092" y="2796112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12ED2B6-59B6-9043-8FD5-FF5C9601BBE0}"/>
              </a:ext>
            </a:extLst>
          </p:cNvPr>
          <p:cNvSpPr txBox="1"/>
          <p:nvPr/>
        </p:nvSpPr>
        <p:spPr>
          <a:xfrm>
            <a:off x="8197557" y="4068618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4433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FD195BD-4639-7245-9013-CD26E81F87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9361167"/>
              </p:ext>
            </p:extLst>
          </p:nvPr>
        </p:nvGraphicFramePr>
        <p:xfrm>
          <a:off x="3511550" y="1787525"/>
          <a:ext cx="5340350" cy="3219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2EBB0CC-B2B4-CC48-96A2-06ED8E977CBC}"/>
              </a:ext>
            </a:extLst>
          </p:cNvPr>
          <p:cNvCxnSpPr>
            <a:cxnSpLocks/>
          </p:cNvCxnSpPr>
          <p:nvPr/>
        </p:nvCxnSpPr>
        <p:spPr>
          <a:xfrm>
            <a:off x="6861361" y="2393203"/>
            <a:ext cx="1431739" cy="1032622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82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23007</TotalTime>
  <Words>1508</Words>
  <Application>Microsoft Macintosh PowerPoint</Application>
  <PresentationFormat>Widescreen</PresentationFormat>
  <Paragraphs>771</Paragraphs>
  <Slides>66</Slides>
  <Notes>57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194</cp:revision>
  <dcterms:created xsi:type="dcterms:W3CDTF">2018-03-09T06:37:14Z</dcterms:created>
  <dcterms:modified xsi:type="dcterms:W3CDTF">2022-09-04T19:22:28Z</dcterms:modified>
</cp:coreProperties>
</file>

<file path=docProps/thumbnail.jpeg>
</file>